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2" r:id="rId6"/>
    <p:sldId id="264" r:id="rId7"/>
    <p:sldId id="275" r:id="rId8"/>
    <p:sldId id="265" r:id="rId9"/>
    <p:sldId id="280" r:id="rId10"/>
    <p:sldId id="281" r:id="rId11"/>
    <p:sldId id="261" r:id="rId12"/>
    <p:sldId id="266" r:id="rId13"/>
    <p:sldId id="267" r:id="rId14"/>
    <p:sldId id="279" r:id="rId15"/>
    <p:sldId id="277" r:id="rId16"/>
    <p:sldId id="278" r:id="rId17"/>
    <p:sldId id="276" r:id="rId18"/>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4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1389C-948A-4817-A876-A8A9BAD5C904}" v="8" dt="2026-01-28T07:15:50.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15"/>
    <p:restoredTop sz="90923"/>
  </p:normalViewPr>
  <p:slideViewPr>
    <p:cSldViewPr>
      <p:cViewPr varScale="1">
        <p:scale>
          <a:sx n="54" d="100"/>
          <a:sy n="54" d="100"/>
        </p:scale>
        <p:origin x="67" y="5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t Pijnappel" userId="7c3ac340-c9f8-4549-b1b9-7cfddd470f84" providerId="ADAL" clId="{317A655D-DE34-4665-9B8F-E7D710A2B408}"/>
    <pc:docChg chg="undo custSel addSld modSld sldOrd">
      <pc:chgData name="Margot Pijnappel" userId="7c3ac340-c9f8-4549-b1b9-7cfddd470f84" providerId="ADAL" clId="{317A655D-DE34-4665-9B8F-E7D710A2B408}" dt="2026-01-28T07:21:46.987" v="290" actId="1076"/>
      <pc:docMkLst>
        <pc:docMk/>
      </pc:docMkLst>
      <pc:sldChg chg="ord">
        <pc:chgData name="Margot Pijnappel" userId="7c3ac340-c9f8-4549-b1b9-7cfddd470f84" providerId="ADAL" clId="{317A655D-DE34-4665-9B8F-E7D710A2B408}" dt="2026-01-14T09:46:37.887" v="1"/>
        <pc:sldMkLst>
          <pc:docMk/>
          <pc:sldMk cId="0" sldId="266"/>
        </pc:sldMkLst>
      </pc:sldChg>
      <pc:sldChg chg="addSp modSp new mod">
        <pc:chgData name="Margot Pijnappel" userId="7c3ac340-c9f8-4549-b1b9-7cfddd470f84" providerId="ADAL" clId="{317A655D-DE34-4665-9B8F-E7D710A2B408}" dt="2026-01-25T13:06:24.610" v="33" actId="1076"/>
        <pc:sldMkLst>
          <pc:docMk/>
          <pc:sldMk cId="4272252771" sldId="279"/>
        </pc:sldMkLst>
        <pc:spChg chg="add mod ord">
          <ac:chgData name="Margot Pijnappel" userId="7c3ac340-c9f8-4549-b1b9-7cfddd470f84" providerId="ADAL" clId="{317A655D-DE34-4665-9B8F-E7D710A2B408}" dt="2026-01-25T13:06:05.564" v="27" actId="1076"/>
          <ac:spMkLst>
            <pc:docMk/>
            <pc:sldMk cId="4272252771" sldId="279"/>
            <ac:spMk id="3" creationId="{204B14C2-6D35-B4C8-3F08-06B9CFB1525A}"/>
          </ac:spMkLst>
        </pc:spChg>
        <pc:picChg chg="add mod modCrop">
          <ac:chgData name="Margot Pijnappel" userId="7c3ac340-c9f8-4549-b1b9-7cfddd470f84" providerId="ADAL" clId="{317A655D-DE34-4665-9B8F-E7D710A2B408}" dt="2026-01-25T13:06:24.610" v="33" actId="1076"/>
          <ac:picMkLst>
            <pc:docMk/>
            <pc:sldMk cId="4272252771" sldId="279"/>
            <ac:picMk id="2" creationId="{D41B5888-A7B3-20B1-F03A-C968251B0352}"/>
          </ac:picMkLst>
        </pc:picChg>
      </pc:sldChg>
      <pc:sldChg chg="addSp modSp new mod">
        <pc:chgData name="Margot Pijnappel" userId="7c3ac340-c9f8-4549-b1b9-7cfddd470f84" providerId="ADAL" clId="{317A655D-DE34-4665-9B8F-E7D710A2B408}" dt="2026-01-28T07:18:37.136" v="281" actId="255"/>
        <pc:sldMkLst>
          <pc:docMk/>
          <pc:sldMk cId="535185176" sldId="280"/>
        </pc:sldMkLst>
        <pc:spChg chg="add mod ord">
          <ac:chgData name="Margot Pijnappel" userId="7c3ac340-c9f8-4549-b1b9-7cfddd470f84" providerId="ADAL" clId="{317A655D-DE34-4665-9B8F-E7D710A2B408}" dt="2026-01-28T07:18:37.136" v="281" actId="255"/>
          <ac:spMkLst>
            <pc:docMk/>
            <pc:sldMk cId="535185176" sldId="280"/>
            <ac:spMk id="6" creationId="{0369696C-85AE-AECF-00AA-897A2B9D0501}"/>
          </ac:spMkLst>
        </pc:spChg>
        <pc:picChg chg="add mod">
          <ac:chgData name="Margot Pijnappel" userId="7c3ac340-c9f8-4549-b1b9-7cfddd470f84" providerId="ADAL" clId="{317A655D-DE34-4665-9B8F-E7D710A2B408}" dt="2026-01-28T07:11:24.962" v="226" actId="1076"/>
          <ac:picMkLst>
            <pc:docMk/>
            <pc:sldMk cId="535185176" sldId="280"/>
            <ac:picMk id="2" creationId="{92297868-42B5-DA7F-1492-3897F9D8B680}"/>
          </ac:picMkLst>
        </pc:picChg>
        <pc:picChg chg="add mod">
          <ac:chgData name="Margot Pijnappel" userId="7c3ac340-c9f8-4549-b1b9-7cfddd470f84" providerId="ADAL" clId="{317A655D-DE34-4665-9B8F-E7D710A2B408}" dt="2026-01-28T07:11:29.457" v="227" actId="1076"/>
          <ac:picMkLst>
            <pc:docMk/>
            <pc:sldMk cId="535185176" sldId="280"/>
            <ac:picMk id="3" creationId="{852205D1-4E60-F5EB-A516-334D3D47F1B9}"/>
          </ac:picMkLst>
        </pc:picChg>
        <pc:picChg chg="add mod">
          <ac:chgData name="Margot Pijnappel" userId="7c3ac340-c9f8-4549-b1b9-7cfddd470f84" providerId="ADAL" clId="{317A655D-DE34-4665-9B8F-E7D710A2B408}" dt="2026-01-28T07:11:08.717" v="224" actId="1076"/>
          <ac:picMkLst>
            <pc:docMk/>
            <pc:sldMk cId="535185176" sldId="280"/>
            <ac:picMk id="4" creationId="{F00F3696-F3C5-3056-CF2D-4FDC2EA02ED6}"/>
          </ac:picMkLst>
        </pc:picChg>
        <pc:picChg chg="add mod">
          <ac:chgData name="Margot Pijnappel" userId="7c3ac340-c9f8-4549-b1b9-7cfddd470f84" providerId="ADAL" clId="{317A655D-DE34-4665-9B8F-E7D710A2B408}" dt="2026-01-28T07:11:15.255" v="225" actId="1076"/>
          <ac:picMkLst>
            <pc:docMk/>
            <pc:sldMk cId="535185176" sldId="280"/>
            <ac:picMk id="5" creationId="{AFD1F0D7-7AE2-4273-EB8B-E3E9F371BBBC}"/>
          </ac:picMkLst>
        </pc:picChg>
      </pc:sldChg>
      <pc:sldChg chg="addSp delSp modSp new mod setBg">
        <pc:chgData name="Margot Pijnappel" userId="7c3ac340-c9f8-4549-b1b9-7cfddd470f84" providerId="ADAL" clId="{317A655D-DE34-4665-9B8F-E7D710A2B408}" dt="2026-01-28T07:21:46.987" v="290" actId="1076"/>
        <pc:sldMkLst>
          <pc:docMk/>
          <pc:sldMk cId="1171088845" sldId="281"/>
        </pc:sldMkLst>
        <pc:spChg chg="add mod">
          <ac:chgData name="Margot Pijnappel" userId="7c3ac340-c9f8-4549-b1b9-7cfddd470f84" providerId="ADAL" clId="{317A655D-DE34-4665-9B8F-E7D710A2B408}" dt="2026-01-28T07:21:46.987" v="290" actId="1076"/>
          <ac:spMkLst>
            <pc:docMk/>
            <pc:sldMk cId="1171088845" sldId="281"/>
            <ac:spMk id="3" creationId="{06DAF1CB-2EA8-5615-221F-1BDB570E4A1A}"/>
          </ac:spMkLst>
        </pc:spChg>
        <pc:spChg chg="add del">
          <ac:chgData name="Margot Pijnappel" userId="7c3ac340-c9f8-4549-b1b9-7cfddd470f84" providerId="ADAL" clId="{317A655D-DE34-4665-9B8F-E7D710A2B408}" dt="2026-01-28T07:13:06.514" v="230" actId="26606"/>
          <ac:spMkLst>
            <pc:docMk/>
            <pc:sldMk cId="1171088845" sldId="281"/>
            <ac:spMk id="7" creationId="{F3060C83-F051-4F0E-ABAD-AA0DFC48B218}"/>
          </ac:spMkLst>
        </pc:spChg>
        <pc:spChg chg="add del">
          <ac:chgData name="Margot Pijnappel" userId="7c3ac340-c9f8-4549-b1b9-7cfddd470f84" providerId="ADAL" clId="{317A655D-DE34-4665-9B8F-E7D710A2B408}" dt="2026-01-28T07:13:06.514" v="230" actId="26606"/>
          <ac:spMkLst>
            <pc:docMk/>
            <pc:sldMk cId="1171088845" sldId="281"/>
            <ac:spMk id="9" creationId="{83C98ABE-055B-441F-B07E-44F97F083C39}"/>
          </ac:spMkLst>
        </pc:spChg>
        <pc:spChg chg="add del">
          <ac:chgData name="Margot Pijnappel" userId="7c3ac340-c9f8-4549-b1b9-7cfddd470f84" providerId="ADAL" clId="{317A655D-DE34-4665-9B8F-E7D710A2B408}" dt="2026-01-28T07:13:06.514" v="230" actId="26606"/>
          <ac:spMkLst>
            <pc:docMk/>
            <pc:sldMk cId="1171088845" sldId="281"/>
            <ac:spMk id="11" creationId="{29FDB030-9B49-4CED-8CCD-4D99382388AC}"/>
          </ac:spMkLst>
        </pc:spChg>
        <pc:spChg chg="add del">
          <ac:chgData name="Margot Pijnappel" userId="7c3ac340-c9f8-4549-b1b9-7cfddd470f84" providerId="ADAL" clId="{317A655D-DE34-4665-9B8F-E7D710A2B408}" dt="2026-01-28T07:13:06.514" v="230" actId="26606"/>
          <ac:spMkLst>
            <pc:docMk/>
            <pc:sldMk cId="1171088845" sldId="281"/>
            <ac:spMk id="13" creationId="{3783CA14-24A1-485C-8B30-D6A5D87987AD}"/>
          </ac:spMkLst>
        </pc:spChg>
        <pc:spChg chg="add del">
          <ac:chgData name="Margot Pijnappel" userId="7c3ac340-c9f8-4549-b1b9-7cfddd470f84" providerId="ADAL" clId="{317A655D-DE34-4665-9B8F-E7D710A2B408}" dt="2026-01-28T07:13:06.514" v="230" actId="26606"/>
          <ac:spMkLst>
            <pc:docMk/>
            <pc:sldMk cId="1171088845" sldId="281"/>
            <ac:spMk id="15" creationId="{9A97C86A-04D6-40F7-AE84-31AB43E6A846}"/>
          </ac:spMkLst>
        </pc:spChg>
        <pc:spChg chg="add del">
          <ac:chgData name="Margot Pijnappel" userId="7c3ac340-c9f8-4549-b1b9-7cfddd470f84" providerId="ADAL" clId="{317A655D-DE34-4665-9B8F-E7D710A2B408}" dt="2026-01-28T07:13:06.514" v="230" actId="26606"/>
          <ac:spMkLst>
            <pc:docMk/>
            <pc:sldMk cId="1171088845" sldId="281"/>
            <ac:spMk id="17" creationId="{FF9F2414-84E8-453E-B1F3-389FDE8192D9}"/>
          </ac:spMkLst>
        </pc:spChg>
        <pc:spChg chg="add del">
          <ac:chgData name="Margot Pijnappel" userId="7c3ac340-c9f8-4549-b1b9-7cfddd470f84" providerId="ADAL" clId="{317A655D-DE34-4665-9B8F-E7D710A2B408}" dt="2026-01-28T07:13:06.514" v="230" actId="26606"/>
          <ac:spMkLst>
            <pc:docMk/>
            <pc:sldMk cId="1171088845" sldId="281"/>
            <ac:spMk id="19" creationId="{3ECA69A1-7536-43AC-85EF-C7106179F5ED}"/>
          </ac:spMkLst>
        </pc:spChg>
        <pc:spChg chg="add del">
          <ac:chgData name="Margot Pijnappel" userId="7c3ac340-c9f8-4549-b1b9-7cfddd470f84" providerId="ADAL" clId="{317A655D-DE34-4665-9B8F-E7D710A2B408}" dt="2026-01-28T07:14:29.069" v="233" actId="26606"/>
          <ac:spMkLst>
            <pc:docMk/>
            <pc:sldMk cId="1171088845" sldId="281"/>
            <ac:spMk id="21" creationId="{8950AD4C-6AF3-49F8-94E1-DBCAFB39478B}"/>
          </ac:spMkLst>
        </pc:spChg>
        <pc:spChg chg="add del">
          <ac:chgData name="Margot Pijnappel" userId="7c3ac340-c9f8-4549-b1b9-7cfddd470f84" providerId="ADAL" clId="{317A655D-DE34-4665-9B8F-E7D710A2B408}" dt="2026-01-28T07:14:29.069" v="233" actId="26606"/>
          <ac:spMkLst>
            <pc:docMk/>
            <pc:sldMk cId="1171088845" sldId="281"/>
            <ac:spMk id="22" creationId="{8DBEAE55-3EA1-41D7-A212-5F7D8986C1F2}"/>
          </ac:spMkLst>
        </pc:spChg>
        <pc:spChg chg="add del">
          <ac:chgData name="Margot Pijnappel" userId="7c3ac340-c9f8-4549-b1b9-7cfddd470f84" providerId="ADAL" clId="{317A655D-DE34-4665-9B8F-E7D710A2B408}" dt="2026-01-28T07:14:29.069" v="233" actId="26606"/>
          <ac:spMkLst>
            <pc:docMk/>
            <pc:sldMk cId="1171088845" sldId="281"/>
            <ac:spMk id="23" creationId="{CFC5F0E7-644F-4101-BE72-12825CF537E7}"/>
          </ac:spMkLst>
        </pc:spChg>
        <pc:spChg chg="add del">
          <ac:chgData name="Margot Pijnappel" userId="7c3ac340-c9f8-4549-b1b9-7cfddd470f84" providerId="ADAL" clId="{317A655D-DE34-4665-9B8F-E7D710A2B408}" dt="2026-01-28T07:14:29.069" v="233" actId="26606"/>
          <ac:spMkLst>
            <pc:docMk/>
            <pc:sldMk cId="1171088845" sldId="281"/>
            <ac:spMk id="24" creationId="{B1F9B6B4-B0C4-45C6-A086-901C960D03E7}"/>
          </ac:spMkLst>
        </pc:spChg>
        <pc:spChg chg="add del">
          <ac:chgData name="Margot Pijnappel" userId="7c3ac340-c9f8-4549-b1b9-7cfddd470f84" providerId="ADAL" clId="{317A655D-DE34-4665-9B8F-E7D710A2B408}" dt="2026-01-28T07:15:35.056" v="235" actId="26606"/>
          <ac:spMkLst>
            <pc:docMk/>
            <pc:sldMk cId="1171088845" sldId="281"/>
            <ac:spMk id="42" creationId="{8950AD4C-6AF3-49F8-94E1-DBCAFB39478B}"/>
          </ac:spMkLst>
        </pc:spChg>
        <pc:spChg chg="add del">
          <ac:chgData name="Margot Pijnappel" userId="7c3ac340-c9f8-4549-b1b9-7cfddd470f84" providerId="ADAL" clId="{317A655D-DE34-4665-9B8F-E7D710A2B408}" dt="2026-01-28T07:15:35.056" v="235" actId="26606"/>
          <ac:spMkLst>
            <pc:docMk/>
            <pc:sldMk cId="1171088845" sldId="281"/>
            <ac:spMk id="44" creationId="{8DBEAE55-3EA1-41D7-A212-5F7D8986C1F2}"/>
          </ac:spMkLst>
        </pc:spChg>
        <pc:spChg chg="add del">
          <ac:chgData name="Margot Pijnappel" userId="7c3ac340-c9f8-4549-b1b9-7cfddd470f84" providerId="ADAL" clId="{317A655D-DE34-4665-9B8F-E7D710A2B408}" dt="2026-01-28T07:15:35.056" v="235" actId="26606"/>
          <ac:spMkLst>
            <pc:docMk/>
            <pc:sldMk cId="1171088845" sldId="281"/>
            <ac:spMk id="46" creationId="{CFC5F0E7-644F-4101-BE72-12825CF537E7}"/>
          </ac:spMkLst>
        </pc:spChg>
        <pc:spChg chg="add del">
          <ac:chgData name="Margot Pijnappel" userId="7c3ac340-c9f8-4549-b1b9-7cfddd470f84" providerId="ADAL" clId="{317A655D-DE34-4665-9B8F-E7D710A2B408}" dt="2026-01-28T07:15:35.056" v="235" actId="26606"/>
          <ac:spMkLst>
            <pc:docMk/>
            <pc:sldMk cId="1171088845" sldId="281"/>
            <ac:spMk id="48" creationId="{B1F9B6B4-B0C4-45C6-A086-901C960D03E7}"/>
          </ac:spMkLst>
        </pc:spChg>
        <pc:spChg chg="add">
          <ac:chgData name="Margot Pijnappel" userId="7c3ac340-c9f8-4549-b1b9-7cfddd470f84" providerId="ADAL" clId="{317A655D-DE34-4665-9B8F-E7D710A2B408}" dt="2026-01-28T07:20:29.741" v="283" actId="26606"/>
          <ac:spMkLst>
            <pc:docMk/>
            <pc:sldMk cId="1171088845" sldId="281"/>
            <ac:spMk id="66" creationId="{04812C46-200A-4DEB-A05E-3ED6C68C2387}"/>
          </ac:spMkLst>
        </pc:spChg>
        <pc:spChg chg="add">
          <ac:chgData name="Margot Pijnappel" userId="7c3ac340-c9f8-4549-b1b9-7cfddd470f84" providerId="ADAL" clId="{317A655D-DE34-4665-9B8F-E7D710A2B408}" dt="2026-01-28T07:20:29.741" v="283" actId="26606"/>
          <ac:spMkLst>
            <pc:docMk/>
            <pc:sldMk cId="1171088845" sldId="281"/>
            <ac:spMk id="68" creationId="{D1EA859B-E555-4109-94F3-6700E046E008}"/>
          </ac:spMkLst>
        </pc:spChg>
        <pc:grpChg chg="add del">
          <ac:chgData name="Margot Pijnappel" userId="7c3ac340-c9f8-4549-b1b9-7cfddd470f84" providerId="ADAL" clId="{317A655D-DE34-4665-9B8F-E7D710A2B408}" dt="2026-01-28T07:15:17.664" v="234" actId="26606"/>
          <ac:grpSpMkLst>
            <pc:docMk/>
            <pc:sldMk cId="1171088845" sldId="281"/>
            <ac:grpSpMk id="29" creationId="{63737881-458F-40AD-B72B-B57D267DC423}"/>
          </ac:grpSpMkLst>
        </pc:grpChg>
        <pc:grpChg chg="add del">
          <ac:chgData name="Margot Pijnappel" userId="7c3ac340-c9f8-4549-b1b9-7cfddd470f84" providerId="ADAL" clId="{317A655D-DE34-4665-9B8F-E7D710A2B408}" dt="2026-01-28T07:20:29.741" v="283" actId="26606"/>
          <ac:grpSpMkLst>
            <pc:docMk/>
            <pc:sldMk cId="1171088845" sldId="281"/>
            <ac:grpSpMk id="53" creationId="{63737881-458F-40AD-B72B-B57D267DC423}"/>
          </ac:grpSpMkLst>
        </pc:grpChg>
        <pc:picChg chg="add mod">
          <ac:chgData name="Margot Pijnappel" userId="7c3ac340-c9f8-4549-b1b9-7cfddd470f84" providerId="ADAL" clId="{317A655D-DE34-4665-9B8F-E7D710A2B408}" dt="2026-01-28T07:20:29.741" v="283" actId="26606"/>
          <ac:picMkLst>
            <pc:docMk/>
            <pc:sldMk cId="1171088845" sldId="281"/>
            <ac:picMk id="2" creationId="{19A8814B-E36D-EAAC-A5D0-927847D099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BC8D0-341E-844A-8DCE-0250CC163ADF}" type="datetimeFigureOut">
              <a:rPr lang="nl-NL" smtClean="0"/>
              <a:t>28-1-2026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EBE5A-49A5-CB40-8F6F-4714FA3F04B0}" type="slidenum">
              <a:rPr lang="nl-NL" smtClean="0"/>
              <a:t>‹nr.›</a:t>
            </a:fld>
            <a:endParaRPr lang="nl-NL"/>
          </a:p>
        </p:txBody>
      </p:sp>
    </p:spTree>
    <p:extLst>
      <p:ext uri="{BB962C8B-B14F-4D97-AF65-F5344CB8AC3E}">
        <p14:creationId xmlns:p14="http://schemas.microsoft.com/office/powerpoint/2010/main" val="132610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1</a:t>
            </a:fld>
            <a:endParaRPr lang="nl-NL"/>
          </a:p>
        </p:txBody>
      </p:sp>
    </p:spTree>
    <p:extLst>
      <p:ext uri="{BB962C8B-B14F-4D97-AF65-F5344CB8AC3E}">
        <p14:creationId xmlns:p14="http://schemas.microsoft.com/office/powerpoint/2010/main" val="53622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Waar of niet waar? (SLIDE 2)</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 was eens een koning. Hij was koning van Engeland en hij trouwde wel zes keer. Via geschilderde portretten maakte hij de eerste keer kennis met zijn vrouwen. Deze vrouwen lieten zich dan ook heel mooi portretteren. Zo koos hij ooit voor de mooie Anna, maar toen de koning haar in echt zag, viel haar schoonheid zo tegen, dat hij al snel weer van haar ging scheiden.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Dit is waar: </a:t>
            </a:r>
            <a:r>
              <a:rPr lang="nl-NL" sz="1200" kern="1200" dirty="0">
                <a:solidFill>
                  <a:schemeClr val="tx1"/>
                </a:solidFill>
                <a:effectLst/>
                <a:latin typeface="+mn-lt"/>
                <a:ea typeface="+mn-ea"/>
                <a:cs typeface="+mn-cs"/>
              </a:rPr>
              <a:t>Het gaat hier om Koning</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Hendrik de 8</a:t>
            </a:r>
            <a:r>
              <a:rPr lang="nl-NL" sz="1200" kern="1200" baseline="30000" dirty="0">
                <a:solidFill>
                  <a:schemeClr val="tx1"/>
                </a:solidFill>
                <a:effectLst/>
                <a:latin typeface="+mn-lt"/>
                <a:ea typeface="+mn-ea"/>
                <a:cs typeface="+mn-cs"/>
              </a:rPr>
              <a:t>ste</a:t>
            </a:r>
            <a:r>
              <a:rPr lang="nl-NL" sz="1200" kern="1200" dirty="0">
                <a:solidFill>
                  <a:schemeClr val="tx1"/>
                </a:solidFill>
                <a:effectLst/>
                <a:latin typeface="+mn-lt"/>
                <a:ea typeface="+mn-ea"/>
                <a:cs typeface="+mn-cs"/>
              </a:rPr>
              <a:t>. Hij leefde van 1491 tot 1547. Hij gaf aan de beroemde kunstenaar Hans </a:t>
            </a:r>
            <a:r>
              <a:rPr lang="nl-NL" sz="1200" kern="1200" dirty="0" err="1">
                <a:solidFill>
                  <a:schemeClr val="tx1"/>
                </a:solidFill>
                <a:effectLst/>
                <a:latin typeface="+mn-lt"/>
                <a:ea typeface="+mn-ea"/>
                <a:cs typeface="+mn-cs"/>
              </a:rPr>
              <a:t>Holbein</a:t>
            </a:r>
            <a:r>
              <a:rPr lang="nl-NL" sz="1200" kern="1200" dirty="0">
                <a:solidFill>
                  <a:schemeClr val="tx1"/>
                </a:solidFill>
                <a:effectLst/>
                <a:latin typeface="+mn-lt"/>
                <a:ea typeface="+mn-ea"/>
                <a:cs typeface="+mn-cs"/>
              </a:rPr>
              <a:t> de opdracht een portret van hem te schilderen. Op dit portret zie je dat hij dik is. Gezicht en lijf zijn bol. Hij had een kleine mond en kleine oogjes.  De vrouw van wie hij de volgende dag wilde scheiden was Anna van Kleef.</a:t>
            </a:r>
          </a:p>
          <a:p>
            <a:endParaRPr lang="nl-NL" dirty="0"/>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2</a:t>
            </a:fld>
            <a:endParaRPr lang="nl-NL"/>
          </a:p>
        </p:txBody>
      </p:sp>
    </p:spTree>
    <p:extLst>
      <p:ext uri="{BB962C8B-B14F-4D97-AF65-F5344CB8AC3E}">
        <p14:creationId xmlns:p14="http://schemas.microsoft.com/office/powerpoint/2010/main" val="144133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Mona Lisa</a:t>
            </a:r>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3</a:t>
            </a:fld>
            <a:endParaRPr lang="nl-NL"/>
          </a:p>
        </p:txBody>
      </p:sp>
    </p:spTree>
    <p:extLst>
      <p:ext uri="{BB962C8B-B14F-4D97-AF65-F5344CB8AC3E}">
        <p14:creationId xmlns:p14="http://schemas.microsoft.com/office/powerpoint/2010/main" val="40850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Meisje met de Parel</a:t>
            </a:r>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4</a:t>
            </a:fld>
            <a:endParaRPr lang="nl-NL"/>
          </a:p>
        </p:txBody>
      </p:sp>
    </p:spTree>
    <p:extLst>
      <p:ext uri="{BB962C8B-B14F-4D97-AF65-F5344CB8AC3E}">
        <p14:creationId xmlns:p14="http://schemas.microsoft.com/office/powerpoint/2010/main" val="44261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Filmposters / </a:t>
            </a:r>
            <a:r>
              <a:rPr lang="nl-NL" dirty="0" err="1"/>
              <a:t>Celebrities</a:t>
            </a:r>
            <a:endParaRPr lang="nl-NL" dirty="0"/>
          </a:p>
          <a:p>
            <a:endParaRPr lang="nl-NL" dirty="0"/>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12</a:t>
            </a:fld>
            <a:endParaRPr lang="nl-NL"/>
          </a:p>
        </p:txBody>
      </p:sp>
    </p:spTree>
    <p:extLst>
      <p:ext uri="{BB962C8B-B14F-4D97-AF65-F5344CB8AC3E}">
        <p14:creationId xmlns:p14="http://schemas.microsoft.com/office/powerpoint/2010/main" val="52068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Fotografie van </a:t>
            </a:r>
            <a:r>
              <a:rPr lang="nl-NL"/>
              <a:t>Anton Corbijn. Splinter </a:t>
            </a:r>
            <a:r>
              <a:rPr lang="nl-NL" dirty="0"/>
              <a:t>Chabot (links) Anton Corbijn (midden), Groepsportret U2 (rechts)</a:t>
            </a:r>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13</a:t>
            </a:fld>
            <a:endParaRPr lang="nl-NL"/>
          </a:p>
        </p:txBody>
      </p:sp>
    </p:spTree>
    <p:extLst>
      <p:ext uri="{BB962C8B-B14F-4D97-AF65-F5344CB8AC3E}">
        <p14:creationId xmlns:p14="http://schemas.microsoft.com/office/powerpoint/2010/main" val="383882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Gulia</a:t>
            </a:r>
            <a:r>
              <a:rPr lang="nl-NL" dirty="0"/>
              <a:t> Palthe</a:t>
            </a:r>
          </a:p>
        </p:txBody>
      </p:sp>
      <p:sp>
        <p:nvSpPr>
          <p:cNvPr id="4" name="Tijdelijke aanduiding voor dianummer 3"/>
          <p:cNvSpPr>
            <a:spLocks noGrp="1"/>
          </p:cNvSpPr>
          <p:nvPr>
            <p:ph type="sldNum" sz="quarter" idx="5"/>
          </p:nvPr>
        </p:nvSpPr>
        <p:spPr/>
        <p:txBody>
          <a:bodyPr/>
          <a:lstStyle/>
          <a:p>
            <a:fld id="{9B5EBE5A-49A5-CB40-8F6F-4714FA3F04B0}" type="slidenum">
              <a:rPr lang="nl-NL" smtClean="0"/>
              <a:t>14</a:t>
            </a:fld>
            <a:endParaRPr lang="nl-NL"/>
          </a:p>
        </p:txBody>
      </p:sp>
    </p:spTree>
    <p:extLst>
      <p:ext uri="{BB962C8B-B14F-4D97-AF65-F5344CB8AC3E}">
        <p14:creationId xmlns:p14="http://schemas.microsoft.com/office/powerpoint/2010/main" val="50958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3670C-1BB3-D412-C53A-678BB2038178}"/>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36CD85-629A-A395-7C7A-0E4D24C45DE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5399D5A-76D4-0C19-134F-84DECE5830EA}"/>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120049AB-C401-4EEE-F25A-3100B61BB4D7}"/>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886F5CD2-ADAA-F83F-4740-39DDCA8F757B}"/>
              </a:ext>
            </a:extLst>
          </p:cNvPr>
          <p:cNvSpPr>
            <a:spLocks noGrp="1"/>
          </p:cNvSpPr>
          <p:nvPr>
            <p:ph type="sldNum" sz="quarter" idx="12"/>
          </p:nvPr>
        </p:nvSpPr>
        <p:spPr/>
        <p:txBody>
          <a:bodyPr/>
          <a:lstStyle>
            <a:lvl1pPr>
              <a:defRPr/>
            </a:lvl1pPr>
          </a:lstStyle>
          <a:p>
            <a:fld id="{AE41F061-28A9-774D-A267-C210BAA7F12D}" type="slidenum">
              <a:rPr lang="nl-NL" altLang="nl-NL"/>
              <a:pPr/>
              <a:t>‹nr.›</a:t>
            </a:fld>
            <a:endParaRPr lang="nl-NL" altLang="nl-NL"/>
          </a:p>
        </p:txBody>
      </p:sp>
    </p:spTree>
    <p:extLst>
      <p:ext uri="{BB962C8B-B14F-4D97-AF65-F5344CB8AC3E}">
        <p14:creationId xmlns:p14="http://schemas.microsoft.com/office/powerpoint/2010/main" val="108387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4FD0E-442A-548F-FB56-19D1440F67C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65089BE-39FE-B7B2-2E05-B4102CD1657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A2C164-7387-6DFE-215C-DF1B85CFD41C}"/>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6B156D19-565E-1F79-2B49-DB3075743015}"/>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7AF4292B-1330-7496-81D7-92EADB62C4AD}"/>
              </a:ext>
            </a:extLst>
          </p:cNvPr>
          <p:cNvSpPr>
            <a:spLocks noGrp="1"/>
          </p:cNvSpPr>
          <p:nvPr>
            <p:ph type="sldNum" sz="quarter" idx="12"/>
          </p:nvPr>
        </p:nvSpPr>
        <p:spPr/>
        <p:txBody>
          <a:bodyPr/>
          <a:lstStyle>
            <a:lvl1pPr>
              <a:defRPr/>
            </a:lvl1pPr>
          </a:lstStyle>
          <a:p>
            <a:fld id="{2027DFA7-FF94-2249-B680-B2DC028DC7F5}" type="slidenum">
              <a:rPr lang="nl-NL" altLang="nl-NL"/>
              <a:pPr/>
              <a:t>‹nr.›</a:t>
            </a:fld>
            <a:endParaRPr lang="nl-NL" altLang="nl-NL"/>
          </a:p>
        </p:txBody>
      </p:sp>
    </p:spTree>
    <p:extLst>
      <p:ext uri="{BB962C8B-B14F-4D97-AF65-F5344CB8AC3E}">
        <p14:creationId xmlns:p14="http://schemas.microsoft.com/office/powerpoint/2010/main" val="157938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E4A6EA8-244D-1006-FAD5-9088057F69B8}"/>
              </a:ext>
            </a:extLst>
          </p:cNvPr>
          <p:cNvSpPr>
            <a:spLocks noGrp="1"/>
          </p:cNvSpPr>
          <p:nvPr>
            <p:ph type="title" orient="vert"/>
          </p:nvPr>
        </p:nvSpPr>
        <p:spPr>
          <a:xfrm>
            <a:off x="6515100" y="609600"/>
            <a:ext cx="1943100" cy="5486400"/>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627C1E2-0DD8-C36D-7177-E960074F78C7}"/>
              </a:ext>
            </a:extLst>
          </p:cNvPr>
          <p:cNvSpPr>
            <a:spLocks noGrp="1"/>
          </p:cNvSpPr>
          <p:nvPr>
            <p:ph type="body" orient="vert" idx="1"/>
          </p:nvPr>
        </p:nvSpPr>
        <p:spPr>
          <a:xfrm>
            <a:off x="685800" y="609600"/>
            <a:ext cx="5676900" cy="54864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6156FF-A675-8295-B6FA-29AAC6A88A77}"/>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E21A9A97-F452-8AFC-D619-9F18196DD6C8}"/>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F88CF7BE-A751-11AF-2C21-6586086FE28D}"/>
              </a:ext>
            </a:extLst>
          </p:cNvPr>
          <p:cNvSpPr>
            <a:spLocks noGrp="1"/>
          </p:cNvSpPr>
          <p:nvPr>
            <p:ph type="sldNum" sz="quarter" idx="12"/>
          </p:nvPr>
        </p:nvSpPr>
        <p:spPr/>
        <p:txBody>
          <a:bodyPr/>
          <a:lstStyle>
            <a:lvl1pPr>
              <a:defRPr/>
            </a:lvl1pPr>
          </a:lstStyle>
          <a:p>
            <a:fld id="{7192A10E-AD65-D748-8B71-C98381A8E7E1}" type="slidenum">
              <a:rPr lang="nl-NL" altLang="nl-NL"/>
              <a:pPr/>
              <a:t>‹nr.›</a:t>
            </a:fld>
            <a:endParaRPr lang="nl-NL" altLang="nl-NL"/>
          </a:p>
        </p:txBody>
      </p:sp>
    </p:spTree>
    <p:extLst>
      <p:ext uri="{BB962C8B-B14F-4D97-AF65-F5344CB8AC3E}">
        <p14:creationId xmlns:p14="http://schemas.microsoft.com/office/powerpoint/2010/main" val="118638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6A626-16C1-4FA0-ED9E-343DB5A478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E9B6962-7B7A-C10B-C324-8A9CDC1579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894845-05B6-4AE2-F09C-594808C458E3}"/>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4251A3EC-592E-703A-4E2E-37927162FDC6}"/>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A09FE77E-AE04-CB22-0738-73625B74F7DE}"/>
              </a:ext>
            </a:extLst>
          </p:cNvPr>
          <p:cNvSpPr>
            <a:spLocks noGrp="1"/>
          </p:cNvSpPr>
          <p:nvPr>
            <p:ph type="sldNum" sz="quarter" idx="12"/>
          </p:nvPr>
        </p:nvSpPr>
        <p:spPr/>
        <p:txBody>
          <a:bodyPr/>
          <a:lstStyle>
            <a:lvl1pPr>
              <a:defRPr/>
            </a:lvl1pPr>
          </a:lstStyle>
          <a:p>
            <a:fld id="{0ED8712B-114F-DD4C-9CD6-A40670D8BB68}" type="slidenum">
              <a:rPr lang="nl-NL" altLang="nl-NL"/>
              <a:pPr/>
              <a:t>‹nr.›</a:t>
            </a:fld>
            <a:endParaRPr lang="nl-NL" altLang="nl-NL"/>
          </a:p>
        </p:txBody>
      </p:sp>
    </p:spTree>
    <p:extLst>
      <p:ext uri="{BB962C8B-B14F-4D97-AF65-F5344CB8AC3E}">
        <p14:creationId xmlns:p14="http://schemas.microsoft.com/office/powerpoint/2010/main" val="314207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191D2-6607-6768-149D-4EAAFE8BA85F}"/>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85611E5-D566-4687-84F4-06A5D9AB18D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9DE41D5-9607-B732-48B4-46786EB11947}"/>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B068653E-CCCF-7F30-894A-53E27136FB11}"/>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7FAC3480-F24E-A504-698E-67BF6BACC596}"/>
              </a:ext>
            </a:extLst>
          </p:cNvPr>
          <p:cNvSpPr>
            <a:spLocks noGrp="1"/>
          </p:cNvSpPr>
          <p:nvPr>
            <p:ph type="sldNum" sz="quarter" idx="12"/>
          </p:nvPr>
        </p:nvSpPr>
        <p:spPr/>
        <p:txBody>
          <a:bodyPr/>
          <a:lstStyle>
            <a:lvl1pPr>
              <a:defRPr/>
            </a:lvl1pPr>
          </a:lstStyle>
          <a:p>
            <a:fld id="{E85B30B2-05E9-4A41-A9E9-1BDAB386A07A}" type="slidenum">
              <a:rPr lang="nl-NL" altLang="nl-NL"/>
              <a:pPr/>
              <a:t>‹nr.›</a:t>
            </a:fld>
            <a:endParaRPr lang="nl-NL" altLang="nl-NL"/>
          </a:p>
        </p:txBody>
      </p:sp>
    </p:spTree>
    <p:extLst>
      <p:ext uri="{BB962C8B-B14F-4D97-AF65-F5344CB8AC3E}">
        <p14:creationId xmlns:p14="http://schemas.microsoft.com/office/powerpoint/2010/main" val="205395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CF7BF-8657-AE76-4F2F-143CBC7221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29A7B7-6320-B2DF-CE9C-B136BD674A2D}"/>
              </a:ext>
            </a:extLst>
          </p:cNvPr>
          <p:cNvSpPr>
            <a:spLocks noGrp="1"/>
          </p:cNvSpPr>
          <p:nvPr>
            <p:ph sz="half" idx="1"/>
          </p:nvPr>
        </p:nvSpPr>
        <p:spPr>
          <a:xfrm>
            <a:off x="685800" y="1981200"/>
            <a:ext cx="3810000" cy="4114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52B6615-F41A-B165-E146-BBC03D31A441}"/>
              </a:ext>
            </a:extLst>
          </p:cNvPr>
          <p:cNvSpPr>
            <a:spLocks noGrp="1"/>
          </p:cNvSpPr>
          <p:nvPr>
            <p:ph sz="half" idx="2"/>
          </p:nvPr>
        </p:nvSpPr>
        <p:spPr>
          <a:xfrm>
            <a:off x="4648200" y="1981200"/>
            <a:ext cx="3810000" cy="4114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63F7C93-09E6-FB51-C544-5B491EB71336}"/>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6BC458E2-B30E-7710-9FFD-32D10D6B814D}"/>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244BE1C4-40ED-02DA-82F6-5E936F821FA5}"/>
              </a:ext>
            </a:extLst>
          </p:cNvPr>
          <p:cNvSpPr>
            <a:spLocks noGrp="1"/>
          </p:cNvSpPr>
          <p:nvPr>
            <p:ph type="sldNum" sz="quarter" idx="12"/>
          </p:nvPr>
        </p:nvSpPr>
        <p:spPr/>
        <p:txBody>
          <a:bodyPr/>
          <a:lstStyle>
            <a:lvl1pPr>
              <a:defRPr/>
            </a:lvl1pPr>
          </a:lstStyle>
          <a:p>
            <a:fld id="{2BCFE350-DB25-DC43-86B4-6E3DB6052C50}" type="slidenum">
              <a:rPr lang="nl-NL" altLang="nl-NL"/>
              <a:pPr/>
              <a:t>‹nr.›</a:t>
            </a:fld>
            <a:endParaRPr lang="nl-NL" altLang="nl-NL"/>
          </a:p>
        </p:txBody>
      </p:sp>
    </p:spTree>
    <p:extLst>
      <p:ext uri="{BB962C8B-B14F-4D97-AF65-F5344CB8AC3E}">
        <p14:creationId xmlns:p14="http://schemas.microsoft.com/office/powerpoint/2010/main" val="10696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45B39-A1FA-E14B-5416-5E5E2C07A5A8}"/>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A5C971-02BB-A131-5729-FBD4B1CD203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8F73FD0-7FC6-8732-4C25-228B64B8841C}"/>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A6D8303-E237-0F9E-BA25-F5EBB76E6B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F415DB-C6F5-14B4-1CEE-27AEF8055AAF}"/>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125D925-E62A-8D43-B301-63977057F588}"/>
              </a:ext>
            </a:extLst>
          </p:cNvPr>
          <p:cNvSpPr>
            <a:spLocks noGrp="1"/>
          </p:cNvSpPr>
          <p:nvPr>
            <p:ph type="dt" sz="half" idx="10"/>
          </p:nvPr>
        </p:nvSpPr>
        <p:spPr/>
        <p:txBody>
          <a:bodyPr/>
          <a:lstStyle>
            <a:lvl1pPr>
              <a:defRPr/>
            </a:lvl1pPr>
          </a:lstStyle>
          <a:p>
            <a:endParaRPr lang="nl-NL" altLang="nl-NL"/>
          </a:p>
        </p:txBody>
      </p:sp>
      <p:sp>
        <p:nvSpPr>
          <p:cNvPr id="8" name="Tijdelijke aanduiding voor voettekst 7">
            <a:extLst>
              <a:ext uri="{FF2B5EF4-FFF2-40B4-BE49-F238E27FC236}">
                <a16:creationId xmlns:a16="http://schemas.microsoft.com/office/drawing/2014/main" id="{6E1CF002-18D0-4B0A-EDDA-968A5288AD62}"/>
              </a:ext>
            </a:extLst>
          </p:cNvPr>
          <p:cNvSpPr>
            <a:spLocks noGrp="1"/>
          </p:cNvSpPr>
          <p:nvPr>
            <p:ph type="ftr" sz="quarter" idx="11"/>
          </p:nvPr>
        </p:nvSpPr>
        <p:spPr/>
        <p:txBody>
          <a:bodyPr/>
          <a:lstStyle>
            <a:lvl1pPr>
              <a:defRPr/>
            </a:lvl1pPr>
          </a:lstStyle>
          <a:p>
            <a:endParaRPr lang="nl-NL" altLang="nl-NL"/>
          </a:p>
        </p:txBody>
      </p:sp>
      <p:sp>
        <p:nvSpPr>
          <p:cNvPr id="9" name="Tijdelijke aanduiding voor dianummer 8">
            <a:extLst>
              <a:ext uri="{FF2B5EF4-FFF2-40B4-BE49-F238E27FC236}">
                <a16:creationId xmlns:a16="http://schemas.microsoft.com/office/drawing/2014/main" id="{2C58C3AB-4E12-9491-FCFC-C0DB18051640}"/>
              </a:ext>
            </a:extLst>
          </p:cNvPr>
          <p:cNvSpPr>
            <a:spLocks noGrp="1"/>
          </p:cNvSpPr>
          <p:nvPr>
            <p:ph type="sldNum" sz="quarter" idx="12"/>
          </p:nvPr>
        </p:nvSpPr>
        <p:spPr/>
        <p:txBody>
          <a:bodyPr/>
          <a:lstStyle>
            <a:lvl1pPr>
              <a:defRPr/>
            </a:lvl1pPr>
          </a:lstStyle>
          <a:p>
            <a:fld id="{BDBE612A-CA48-964C-86FC-6660AD423442}" type="slidenum">
              <a:rPr lang="nl-NL" altLang="nl-NL"/>
              <a:pPr/>
              <a:t>‹nr.›</a:t>
            </a:fld>
            <a:endParaRPr lang="nl-NL" altLang="nl-NL"/>
          </a:p>
        </p:txBody>
      </p:sp>
    </p:spTree>
    <p:extLst>
      <p:ext uri="{BB962C8B-B14F-4D97-AF65-F5344CB8AC3E}">
        <p14:creationId xmlns:p14="http://schemas.microsoft.com/office/powerpoint/2010/main" val="340730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5C6A7-60E4-78F0-3B20-469704909AC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945C15C-FFE8-65EF-1AFF-EE08CB155FCB}"/>
              </a:ext>
            </a:extLst>
          </p:cNvPr>
          <p:cNvSpPr>
            <a:spLocks noGrp="1"/>
          </p:cNvSpPr>
          <p:nvPr>
            <p:ph type="dt" sz="half" idx="10"/>
          </p:nvPr>
        </p:nvSpPr>
        <p:spPr/>
        <p:txBody>
          <a:bodyPr/>
          <a:lstStyle>
            <a:lvl1pPr>
              <a:defRPr/>
            </a:lvl1pPr>
          </a:lstStyle>
          <a:p>
            <a:endParaRPr lang="nl-NL" altLang="nl-NL"/>
          </a:p>
        </p:txBody>
      </p:sp>
      <p:sp>
        <p:nvSpPr>
          <p:cNvPr id="4" name="Tijdelijke aanduiding voor voettekst 3">
            <a:extLst>
              <a:ext uri="{FF2B5EF4-FFF2-40B4-BE49-F238E27FC236}">
                <a16:creationId xmlns:a16="http://schemas.microsoft.com/office/drawing/2014/main" id="{93ECD040-3E50-7187-857F-90C8C06163D1}"/>
              </a:ext>
            </a:extLst>
          </p:cNvPr>
          <p:cNvSpPr>
            <a:spLocks noGrp="1"/>
          </p:cNvSpPr>
          <p:nvPr>
            <p:ph type="ftr" sz="quarter" idx="11"/>
          </p:nvPr>
        </p:nvSpPr>
        <p:spPr/>
        <p:txBody>
          <a:bodyPr/>
          <a:lstStyle>
            <a:lvl1pPr>
              <a:defRPr/>
            </a:lvl1pPr>
          </a:lstStyle>
          <a:p>
            <a:endParaRPr lang="nl-NL" altLang="nl-NL"/>
          </a:p>
        </p:txBody>
      </p:sp>
      <p:sp>
        <p:nvSpPr>
          <p:cNvPr id="5" name="Tijdelijke aanduiding voor dianummer 4">
            <a:extLst>
              <a:ext uri="{FF2B5EF4-FFF2-40B4-BE49-F238E27FC236}">
                <a16:creationId xmlns:a16="http://schemas.microsoft.com/office/drawing/2014/main" id="{03B9CCD8-ABEF-CC89-06B8-D46153C0967A}"/>
              </a:ext>
            </a:extLst>
          </p:cNvPr>
          <p:cNvSpPr>
            <a:spLocks noGrp="1"/>
          </p:cNvSpPr>
          <p:nvPr>
            <p:ph type="sldNum" sz="quarter" idx="12"/>
          </p:nvPr>
        </p:nvSpPr>
        <p:spPr/>
        <p:txBody>
          <a:bodyPr/>
          <a:lstStyle>
            <a:lvl1pPr>
              <a:defRPr/>
            </a:lvl1pPr>
          </a:lstStyle>
          <a:p>
            <a:fld id="{BC1CA00A-83D3-2845-AA26-051A0C3BE50D}" type="slidenum">
              <a:rPr lang="nl-NL" altLang="nl-NL"/>
              <a:pPr/>
              <a:t>‹nr.›</a:t>
            </a:fld>
            <a:endParaRPr lang="nl-NL" altLang="nl-NL"/>
          </a:p>
        </p:txBody>
      </p:sp>
    </p:spTree>
    <p:extLst>
      <p:ext uri="{BB962C8B-B14F-4D97-AF65-F5344CB8AC3E}">
        <p14:creationId xmlns:p14="http://schemas.microsoft.com/office/powerpoint/2010/main" val="1701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DFDC63-EF46-BEF0-8883-8E537BC2C846}"/>
              </a:ext>
            </a:extLst>
          </p:cNvPr>
          <p:cNvSpPr>
            <a:spLocks noGrp="1"/>
          </p:cNvSpPr>
          <p:nvPr>
            <p:ph type="dt" sz="half" idx="10"/>
          </p:nvPr>
        </p:nvSpPr>
        <p:spPr/>
        <p:txBody>
          <a:bodyPr/>
          <a:lstStyle>
            <a:lvl1pPr>
              <a:defRPr/>
            </a:lvl1pPr>
          </a:lstStyle>
          <a:p>
            <a:endParaRPr lang="nl-NL" altLang="nl-NL"/>
          </a:p>
        </p:txBody>
      </p:sp>
      <p:sp>
        <p:nvSpPr>
          <p:cNvPr id="3" name="Tijdelijke aanduiding voor voettekst 2">
            <a:extLst>
              <a:ext uri="{FF2B5EF4-FFF2-40B4-BE49-F238E27FC236}">
                <a16:creationId xmlns:a16="http://schemas.microsoft.com/office/drawing/2014/main" id="{6A6FC148-214A-B889-E51A-A192D163627B}"/>
              </a:ext>
            </a:extLst>
          </p:cNvPr>
          <p:cNvSpPr>
            <a:spLocks noGrp="1"/>
          </p:cNvSpPr>
          <p:nvPr>
            <p:ph type="ftr" sz="quarter" idx="11"/>
          </p:nvPr>
        </p:nvSpPr>
        <p:spPr/>
        <p:txBody>
          <a:bodyPr/>
          <a:lstStyle>
            <a:lvl1pPr>
              <a:defRPr/>
            </a:lvl1pPr>
          </a:lstStyle>
          <a:p>
            <a:endParaRPr lang="nl-NL" altLang="nl-NL"/>
          </a:p>
        </p:txBody>
      </p:sp>
      <p:sp>
        <p:nvSpPr>
          <p:cNvPr id="4" name="Tijdelijke aanduiding voor dianummer 3">
            <a:extLst>
              <a:ext uri="{FF2B5EF4-FFF2-40B4-BE49-F238E27FC236}">
                <a16:creationId xmlns:a16="http://schemas.microsoft.com/office/drawing/2014/main" id="{B4187363-FFFC-A31F-94FA-6AF703325648}"/>
              </a:ext>
            </a:extLst>
          </p:cNvPr>
          <p:cNvSpPr>
            <a:spLocks noGrp="1"/>
          </p:cNvSpPr>
          <p:nvPr>
            <p:ph type="sldNum" sz="quarter" idx="12"/>
          </p:nvPr>
        </p:nvSpPr>
        <p:spPr/>
        <p:txBody>
          <a:bodyPr/>
          <a:lstStyle>
            <a:lvl1pPr>
              <a:defRPr/>
            </a:lvl1pPr>
          </a:lstStyle>
          <a:p>
            <a:fld id="{620B5A55-0D55-2E43-8501-081B69849E56}" type="slidenum">
              <a:rPr lang="nl-NL" altLang="nl-NL"/>
              <a:pPr/>
              <a:t>‹nr.›</a:t>
            </a:fld>
            <a:endParaRPr lang="nl-NL" altLang="nl-NL"/>
          </a:p>
        </p:txBody>
      </p:sp>
    </p:spTree>
    <p:extLst>
      <p:ext uri="{BB962C8B-B14F-4D97-AF65-F5344CB8AC3E}">
        <p14:creationId xmlns:p14="http://schemas.microsoft.com/office/powerpoint/2010/main" val="389511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A0C6-FEAC-1F6E-8E98-FD37319618E8}"/>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34FF88B-4B75-0A06-2100-6B47553D3A4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3226F5A-0F0B-27B7-909D-F65CB2B115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C9951E-F21E-6488-3B0D-194F745538E7}"/>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4E9004D3-AEC8-7916-2698-CD0AD898F56F}"/>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BB326F8E-4513-34DA-3BC5-63DC7370E853}"/>
              </a:ext>
            </a:extLst>
          </p:cNvPr>
          <p:cNvSpPr>
            <a:spLocks noGrp="1"/>
          </p:cNvSpPr>
          <p:nvPr>
            <p:ph type="sldNum" sz="quarter" idx="12"/>
          </p:nvPr>
        </p:nvSpPr>
        <p:spPr/>
        <p:txBody>
          <a:bodyPr/>
          <a:lstStyle>
            <a:lvl1pPr>
              <a:defRPr/>
            </a:lvl1pPr>
          </a:lstStyle>
          <a:p>
            <a:fld id="{484CAAB8-0387-2846-8279-791FB650CBE8}" type="slidenum">
              <a:rPr lang="nl-NL" altLang="nl-NL"/>
              <a:pPr/>
              <a:t>‹nr.›</a:t>
            </a:fld>
            <a:endParaRPr lang="nl-NL" altLang="nl-NL"/>
          </a:p>
        </p:txBody>
      </p:sp>
    </p:spTree>
    <p:extLst>
      <p:ext uri="{BB962C8B-B14F-4D97-AF65-F5344CB8AC3E}">
        <p14:creationId xmlns:p14="http://schemas.microsoft.com/office/powerpoint/2010/main" val="88928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2C8A9-7500-E440-1AF4-CDEBFCE235EF}"/>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BAC16DC-96EA-5121-A376-A739712D07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C934666-9524-A750-8397-93E7135531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56B110-C488-6DE6-3C72-B3E0EA11BD41}"/>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6081E8DC-C25E-94ED-84F7-CB786B91895D}"/>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AFF6035B-71B7-AEF2-DE85-4B0C13E603CD}"/>
              </a:ext>
            </a:extLst>
          </p:cNvPr>
          <p:cNvSpPr>
            <a:spLocks noGrp="1"/>
          </p:cNvSpPr>
          <p:nvPr>
            <p:ph type="sldNum" sz="quarter" idx="12"/>
          </p:nvPr>
        </p:nvSpPr>
        <p:spPr/>
        <p:txBody>
          <a:bodyPr/>
          <a:lstStyle>
            <a:lvl1pPr>
              <a:defRPr/>
            </a:lvl1pPr>
          </a:lstStyle>
          <a:p>
            <a:fld id="{8895621C-3E5B-554C-AFC0-1CA5EA13C47B}" type="slidenum">
              <a:rPr lang="nl-NL" altLang="nl-NL"/>
              <a:pPr/>
              <a:t>‹nr.›</a:t>
            </a:fld>
            <a:endParaRPr lang="nl-NL" altLang="nl-NL"/>
          </a:p>
        </p:txBody>
      </p:sp>
    </p:spTree>
    <p:extLst>
      <p:ext uri="{BB962C8B-B14F-4D97-AF65-F5344CB8AC3E}">
        <p14:creationId xmlns:p14="http://schemas.microsoft.com/office/powerpoint/2010/main" val="216841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B54FCB-19B2-9A31-0EE8-C675E62D3EB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a:extLst>
              <a:ext uri="{FF2B5EF4-FFF2-40B4-BE49-F238E27FC236}">
                <a16:creationId xmlns:a16="http://schemas.microsoft.com/office/drawing/2014/main" id="{3F8F6D2D-3A93-0142-6E63-11AAE70760A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FEEA1180-3CEA-A604-7125-E6E0365FC33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nl-NL"/>
          </a:p>
        </p:txBody>
      </p:sp>
      <p:sp>
        <p:nvSpPr>
          <p:cNvPr id="1029" name="Rectangle 5">
            <a:extLst>
              <a:ext uri="{FF2B5EF4-FFF2-40B4-BE49-F238E27FC236}">
                <a16:creationId xmlns:a16="http://schemas.microsoft.com/office/drawing/2014/main" id="{FF2BB822-2B59-6DAB-102A-A224518F87D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nl-NL"/>
          </a:p>
        </p:txBody>
      </p:sp>
      <p:sp>
        <p:nvSpPr>
          <p:cNvPr id="1030" name="Rectangle 6">
            <a:extLst>
              <a:ext uri="{FF2B5EF4-FFF2-40B4-BE49-F238E27FC236}">
                <a16:creationId xmlns:a16="http://schemas.microsoft.com/office/drawing/2014/main" id="{F611AD12-7BB2-E49D-CD67-9B70A82ABB5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14731C3-D2BB-B645-B626-E95A3D8248E3}"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6FE2D64B-6E59-783C-1265-79A94575DB1B}"/>
              </a:ext>
            </a:extLst>
          </p:cNvPr>
          <p:cNvSpPr txBox="1">
            <a:spLocks noChangeArrowheads="1"/>
          </p:cNvSpPr>
          <p:nvPr/>
        </p:nvSpPr>
        <p:spPr bwMode="auto">
          <a:xfrm>
            <a:off x="5868144" y="476672"/>
            <a:ext cx="28876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4000" dirty="0">
                <a:latin typeface="Arial Black" panose="020B0604020202020204" pitchFamily="34" charset="0"/>
              </a:rPr>
              <a:t>HET </a:t>
            </a:r>
          </a:p>
          <a:p>
            <a:r>
              <a:rPr lang="nl-NL" altLang="nl-NL" sz="4000" dirty="0">
                <a:latin typeface="Arial Black" panose="020B0604020202020204" pitchFamily="34" charset="0"/>
              </a:rPr>
              <a:t>PORTRET</a:t>
            </a:r>
          </a:p>
        </p:txBody>
      </p:sp>
      <p:pic>
        <p:nvPicPr>
          <p:cNvPr id="4" name="Picture 2">
            <a:extLst>
              <a:ext uri="{FF2B5EF4-FFF2-40B4-BE49-F238E27FC236}">
                <a16:creationId xmlns:a16="http://schemas.microsoft.com/office/drawing/2014/main" id="{281F135A-9830-4412-FA31-D9DDF22B9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 y="35781"/>
            <a:ext cx="5629275" cy="6905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a:extLst>
              <a:ext uri="{FF2B5EF4-FFF2-40B4-BE49-F238E27FC236}">
                <a16:creationId xmlns:a16="http://schemas.microsoft.com/office/drawing/2014/main" id="{AA566B5E-F24D-102A-14B9-3DEC164C4D8C}"/>
              </a:ext>
            </a:extLst>
          </p:cNvPr>
          <p:cNvSpPr txBox="1">
            <a:spLocks noChangeArrowheads="1"/>
          </p:cNvSpPr>
          <p:nvPr/>
        </p:nvSpPr>
        <p:spPr bwMode="auto">
          <a:xfrm>
            <a:off x="5868144" y="1800111"/>
            <a:ext cx="2520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altLang="nl-NL" sz="1800" dirty="0" err="1">
                <a:latin typeface="Roboto" panose="02000000000000000000" pitchFamily="2" charset="0"/>
                <a:ea typeface="Roboto" panose="02000000000000000000" pitchFamily="2" charset="0"/>
              </a:rPr>
              <a:t>Introductieles</a:t>
            </a:r>
            <a:endParaRPr lang="nl-NL" altLang="nl-NL" sz="1800" dirty="0">
              <a:latin typeface="Roboto" panose="02000000000000000000" pitchFamily="2" charset="0"/>
              <a:ea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E03CA4F-F1F8-EDF7-F3F6-5A98FD2A1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8915400" cy="644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41B5888-A7B3-20B1-F03A-C968251B0352}"/>
              </a:ext>
            </a:extLst>
          </p:cNvPr>
          <p:cNvPicPr>
            <a:picLocks noChangeAspect="1"/>
          </p:cNvPicPr>
          <p:nvPr/>
        </p:nvPicPr>
        <p:blipFill>
          <a:blip r:embed="rId2"/>
          <a:srcRect l="24066" t="21232" r="23326" b="21111"/>
          <a:stretch>
            <a:fillRect/>
          </a:stretch>
        </p:blipFill>
        <p:spPr>
          <a:xfrm>
            <a:off x="611559" y="692696"/>
            <a:ext cx="3672409" cy="5040560"/>
          </a:xfrm>
          <a:prstGeom prst="rect">
            <a:avLst/>
          </a:prstGeom>
        </p:spPr>
      </p:pic>
      <p:pic>
        <p:nvPicPr>
          <p:cNvPr id="4" name="Afbeelding 3" descr="Knutselen: Sjabloon Jip">
            <a:extLst>
              <a:ext uri="{FF2B5EF4-FFF2-40B4-BE49-F238E27FC236}">
                <a16:creationId xmlns:a16="http://schemas.microsoft.com/office/drawing/2014/main" id="{CC6C9047-9BDF-B5CE-ACA8-A8F5F475CA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081" y="1124744"/>
            <a:ext cx="1408430" cy="1590675"/>
          </a:xfrm>
          <a:prstGeom prst="rect">
            <a:avLst/>
          </a:prstGeom>
          <a:noFill/>
          <a:ln>
            <a:noFill/>
          </a:ln>
        </p:spPr>
      </p:pic>
      <p:pic>
        <p:nvPicPr>
          <p:cNvPr id="5" name="Afbeelding 4" descr="Thema jip en janneke">
            <a:extLst>
              <a:ext uri="{FF2B5EF4-FFF2-40B4-BE49-F238E27FC236}">
                <a16:creationId xmlns:a16="http://schemas.microsoft.com/office/drawing/2014/main" id="{B0B1E2B1-2F29-0E2E-69DD-47C1E7438E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124744"/>
            <a:ext cx="1447800" cy="1512570"/>
          </a:xfrm>
          <a:prstGeom prst="rect">
            <a:avLst/>
          </a:prstGeom>
          <a:noFill/>
          <a:ln>
            <a:noFill/>
          </a:ln>
        </p:spPr>
      </p:pic>
      <p:sp>
        <p:nvSpPr>
          <p:cNvPr id="6" name="Tekstvak 5">
            <a:extLst>
              <a:ext uri="{FF2B5EF4-FFF2-40B4-BE49-F238E27FC236}">
                <a16:creationId xmlns:a16="http://schemas.microsoft.com/office/drawing/2014/main" id="{2436A54E-FA5F-03D1-26AD-F2A9637D2154}"/>
              </a:ext>
            </a:extLst>
          </p:cNvPr>
          <p:cNvSpPr txBox="1"/>
          <p:nvPr/>
        </p:nvSpPr>
        <p:spPr>
          <a:xfrm>
            <a:off x="620141" y="5934471"/>
            <a:ext cx="3528392" cy="276999"/>
          </a:xfrm>
          <a:prstGeom prst="rect">
            <a:avLst/>
          </a:prstGeom>
          <a:noFill/>
        </p:spPr>
        <p:txBody>
          <a:bodyPr wrap="square" rtlCol="0">
            <a:spAutoFit/>
          </a:bodyPr>
          <a:lstStyle/>
          <a:p>
            <a:pPr algn="ctr"/>
            <a:r>
              <a:rPr lang="nl-NL" sz="1200" dirty="0">
                <a:latin typeface="Roboto" panose="02000000000000000000" pitchFamily="2" charset="0"/>
                <a:ea typeface="Roboto" panose="02000000000000000000" pitchFamily="2" charset="0"/>
                <a:cs typeface="Roboto" panose="02000000000000000000" pitchFamily="2" charset="0"/>
              </a:rPr>
              <a:t>Jan Willem Racer</a:t>
            </a:r>
          </a:p>
        </p:txBody>
      </p:sp>
      <p:sp>
        <p:nvSpPr>
          <p:cNvPr id="7" name="Tekstvak 6">
            <a:extLst>
              <a:ext uri="{FF2B5EF4-FFF2-40B4-BE49-F238E27FC236}">
                <a16:creationId xmlns:a16="http://schemas.microsoft.com/office/drawing/2014/main" id="{729DB2F5-AA37-ABF1-EF20-057A480EBE67}"/>
              </a:ext>
            </a:extLst>
          </p:cNvPr>
          <p:cNvSpPr txBox="1"/>
          <p:nvPr/>
        </p:nvSpPr>
        <p:spPr>
          <a:xfrm>
            <a:off x="5687689" y="2746045"/>
            <a:ext cx="2620144" cy="276999"/>
          </a:xfrm>
          <a:prstGeom prst="rect">
            <a:avLst/>
          </a:prstGeom>
          <a:noFill/>
        </p:spPr>
        <p:txBody>
          <a:bodyPr wrap="square" rtlCol="0">
            <a:spAutoFit/>
          </a:bodyPr>
          <a:lstStyle/>
          <a:p>
            <a:pPr algn="ctr"/>
            <a:r>
              <a:rPr lang="nl-NL" sz="1200" dirty="0">
                <a:latin typeface="Roboto" panose="02000000000000000000" pitchFamily="2" charset="0"/>
                <a:ea typeface="Roboto" panose="02000000000000000000" pitchFamily="2" charset="0"/>
                <a:cs typeface="Roboto" panose="02000000000000000000" pitchFamily="2" charset="0"/>
              </a:rPr>
              <a:t>Jip en Janneke</a:t>
            </a:r>
          </a:p>
        </p:txBody>
      </p:sp>
    </p:spTree>
    <p:extLst>
      <p:ext uri="{BB962C8B-B14F-4D97-AF65-F5344CB8AC3E}">
        <p14:creationId xmlns:p14="http://schemas.microsoft.com/office/powerpoint/2010/main" val="427225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enselijk gezicht, illustratie, tekenfilm, kunst&#10;&#10;Door AI gegenereerde inhoud is mogelijk onjuist.">
            <a:extLst>
              <a:ext uri="{FF2B5EF4-FFF2-40B4-BE49-F238E27FC236}">
                <a16:creationId xmlns:a16="http://schemas.microsoft.com/office/drawing/2014/main" id="{6F3BC19E-285C-1755-09CB-4EBEE1850B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73059"/>
            <a:ext cx="6171143" cy="4290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Afbeelding 1" descr="Afbeelding met tekst, Menselijk gezicht, poster, vrouw&#10;&#10;Door AI gegenereerde inhoud is mogelijk onjuist.">
            <a:extLst>
              <a:ext uri="{FF2B5EF4-FFF2-40B4-BE49-F238E27FC236}">
                <a16:creationId xmlns:a16="http://schemas.microsoft.com/office/drawing/2014/main" id="{A157E97C-2971-E55A-0F41-0DB5D790BF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362958"/>
            <a:ext cx="3240360" cy="4250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45095AA7-3BFC-4957-C223-B5C3EE4E0F3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4">
            <a:extLst>
              <a:ext uri="{FF2B5EF4-FFF2-40B4-BE49-F238E27FC236}">
                <a16:creationId xmlns:a16="http://schemas.microsoft.com/office/drawing/2014/main" id="{A251AC13-A6C7-7E19-786F-4E7A6366EF4E}"/>
              </a:ext>
            </a:extLst>
          </p:cNvPr>
          <p:cNvSpPr>
            <a:spLocks noChangeArrowheads="1"/>
          </p:cNvSpPr>
          <p:nvPr/>
        </p:nvSpPr>
        <p:spPr bwMode="auto">
          <a:xfrm>
            <a:off x="0" y="290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7F7F7F"/>
                </a:solidFill>
                <a:effectLst/>
                <a:latin typeface="Corbel" panose="020B0503020204020204" pitchFamily="34" charset="0"/>
                <a:ea typeface="Times New Roman" panose="02020603050405020304" pitchFamily="18" charset="0"/>
                <a:cs typeface="Times New Roman" panose="02020603050405020304" pitchFamily="18" charset="0"/>
              </a:rPr>
              <a:t> </a:t>
            </a:r>
            <a:endParaRPr kumimoji="0" lang="nl-NL" altLang="nl-NL"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kstvak 5">
            <a:extLst>
              <a:ext uri="{FF2B5EF4-FFF2-40B4-BE49-F238E27FC236}">
                <a16:creationId xmlns:a16="http://schemas.microsoft.com/office/drawing/2014/main" id="{E031BC6B-8FAE-BE81-9668-CBED683EF01F}"/>
              </a:ext>
            </a:extLst>
          </p:cNvPr>
          <p:cNvSpPr txBox="1"/>
          <p:nvPr/>
        </p:nvSpPr>
        <p:spPr>
          <a:xfrm>
            <a:off x="251520" y="2032552"/>
            <a:ext cx="1512168" cy="276999"/>
          </a:xfrm>
          <a:prstGeom prst="rect">
            <a:avLst/>
          </a:prstGeom>
          <a:noFill/>
        </p:spPr>
        <p:txBody>
          <a:bodyPr wrap="square" rtlCol="0">
            <a:spAutoFit/>
          </a:bodyPr>
          <a:lstStyle/>
          <a:p>
            <a:r>
              <a:rPr lang="nl-NL" sz="1200" dirty="0">
                <a:solidFill>
                  <a:schemeClr val="bg2"/>
                </a:solidFill>
                <a:latin typeface="Roboto" panose="02000000000000000000" pitchFamily="2" charset="0"/>
                <a:ea typeface="Roboto" panose="02000000000000000000" pitchFamily="2" charset="0"/>
              </a:rPr>
              <a:t>Audrey </a:t>
            </a:r>
            <a:r>
              <a:rPr lang="nl-NL" sz="1200" dirty="0" err="1">
                <a:solidFill>
                  <a:schemeClr val="bg2"/>
                </a:solidFill>
                <a:latin typeface="Roboto" panose="02000000000000000000" pitchFamily="2" charset="0"/>
                <a:ea typeface="Roboto" panose="02000000000000000000" pitchFamily="2" charset="0"/>
              </a:rPr>
              <a:t>Hepburn</a:t>
            </a:r>
            <a:endParaRPr lang="nl-NL" sz="1200" dirty="0">
              <a:solidFill>
                <a:schemeClr val="bg2"/>
              </a:solidFill>
              <a:latin typeface="Roboto" panose="02000000000000000000" pitchFamily="2" charset="0"/>
              <a:ea typeface="Roboto" panose="02000000000000000000" pitchFamily="2" charset="0"/>
            </a:endParaRPr>
          </a:p>
        </p:txBody>
      </p:sp>
      <p:sp>
        <p:nvSpPr>
          <p:cNvPr id="7" name="Tekstvak 6">
            <a:extLst>
              <a:ext uri="{FF2B5EF4-FFF2-40B4-BE49-F238E27FC236}">
                <a16:creationId xmlns:a16="http://schemas.microsoft.com/office/drawing/2014/main" id="{C7A83138-3FCE-C75C-239A-76484FA3269B}"/>
              </a:ext>
            </a:extLst>
          </p:cNvPr>
          <p:cNvSpPr txBox="1"/>
          <p:nvPr/>
        </p:nvSpPr>
        <p:spPr>
          <a:xfrm>
            <a:off x="7207446" y="4941168"/>
            <a:ext cx="1512168" cy="276999"/>
          </a:xfrm>
          <a:prstGeom prst="rect">
            <a:avLst/>
          </a:prstGeom>
          <a:noFill/>
        </p:spPr>
        <p:txBody>
          <a:bodyPr wrap="square" rtlCol="0">
            <a:spAutoFit/>
          </a:bodyPr>
          <a:lstStyle/>
          <a:p>
            <a:pPr algn="r"/>
            <a:r>
              <a:rPr lang="nl-NL" sz="1200" dirty="0">
                <a:solidFill>
                  <a:schemeClr val="bg2"/>
                </a:solidFill>
                <a:latin typeface="Roboto" panose="02000000000000000000" pitchFamily="2" charset="0"/>
                <a:ea typeface="Roboto" panose="02000000000000000000" pitchFamily="2" charset="0"/>
              </a:rPr>
              <a:t>Marilyn Monroe</a:t>
            </a:r>
          </a:p>
        </p:txBody>
      </p:sp>
    </p:spTree>
    <p:extLst>
      <p:ext uri="{BB962C8B-B14F-4D97-AF65-F5344CB8AC3E}">
        <p14:creationId xmlns:p14="http://schemas.microsoft.com/office/powerpoint/2010/main" val="194923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Afbeelding met persoon, hemel, Menselijk gezicht, kleding&#10;&#10;Door AI gegenereerde inhoud is mogelijk onjuist.">
            <a:extLst>
              <a:ext uri="{FF2B5EF4-FFF2-40B4-BE49-F238E27FC236}">
                <a16:creationId xmlns:a16="http://schemas.microsoft.com/office/drawing/2014/main" id="{B6A49831-E312-6998-5719-F60DAEFDC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63474" y="1447548"/>
            <a:ext cx="2637839" cy="395675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12"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42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Menselijk gezicht, kleding, persoon, zwart-wit&#10;&#10;Door AI gegenereerde inhoud is mogelijk onjuist.">
            <a:extLst>
              <a:ext uri="{FF2B5EF4-FFF2-40B4-BE49-F238E27FC236}">
                <a16:creationId xmlns:a16="http://schemas.microsoft.com/office/drawing/2014/main" id="{0C872D7A-F25F-927D-B834-AF5B376E3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233007" y="2099423"/>
            <a:ext cx="2653008" cy="265300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11"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694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tekst, Menselijk gezicht, kleding, person&#10;&#10;Door AI gegenereerde inhoud is mogelijk onjuist.">
            <a:extLst>
              <a:ext uri="{FF2B5EF4-FFF2-40B4-BE49-F238E27FC236}">
                <a16:creationId xmlns:a16="http://schemas.microsoft.com/office/drawing/2014/main" id="{98C25877-758D-443E-47C1-358F747A8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21752" y="1848272"/>
            <a:ext cx="2637840" cy="315531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Tekstvak 4">
            <a:extLst>
              <a:ext uri="{FF2B5EF4-FFF2-40B4-BE49-F238E27FC236}">
                <a16:creationId xmlns:a16="http://schemas.microsoft.com/office/drawing/2014/main" id="{21E6FA28-A000-DDF8-050E-7F7535B80355}"/>
              </a:ext>
            </a:extLst>
          </p:cNvPr>
          <p:cNvSpPr txBox="1"/>
          <p:nvPr/>
        </p:nvSpPr>
        <p:spPr>
          <a:xfrm>
            <a:off x="3815916" y="4865083"/>
            <a:ext cx="1512168" cy="276999"/>
          </a:xfrm>
          <a:prstGeom prst="rect">
            <a:avLst/>
          </a:prstGeom>
          <a:noFill/>
        </p:spPr>
        <p:txBody>
          <a:bodyPr wrap="square" rtlCol="0">
            <a:spAutoFit/>
          </a:bodyPr>
          <a:lstStyle/>
          <a:p>
            <a:pPr algn="ctr"/>
            <a:r>
              <a:rPr lang="nl-NL" sz="1200" dirty="0">
                <a:solidFill>
                  <a:schemeClr val="bg2"/>
                </a:solidFill>
                <a:latin typeface="Roboto" panose="02000000000000000000" pitchFamily="2" charset="0"/>
                <a:ea typeface="Roboto" panose="02000000000000000000" pitchFamily="2" charset="0"/>
              </a:rPr>
              <a:t>Anton Corbijn</a:t>
            </a:r>
          </a:p>
        </p:txBody>
      </p:sp>
      <p:sp>
        <p:nvSpPr>
          <p:cNvPr id="6" name="Tekstvak 5">
            <a:extLst>
              <a:ext uri="{FF2B5EF4-FFF2-40B4-BE49-F238E27FC236}">
                <a16:creationId xmlns:a16="http://schemas.microsoft.com/office/drawing/2014/main" id="{E7D42147-BB0A-1AE2-66C8-DC7A67C6DCDD}"/>
              </a:ext>
            </a:extLst>
          </p:cNvPr>
          <p:cNvSpPr txBox="1"/>
          <p:nvPr/>
        </p:nvSpPr>
        <p:spPr>
          <a:xfrm>
            <a:off x="926309" y="5517232"/>
            <a:ext cx="1512168" cy="276999"/>
          </a:xfrm>
          <a:prstGeom prst="rect">
            <a:avLst/>
          </a:prstGeom>
          <a:noFill/>
        </p:spPr>
        <p:txBody>
          <a:bodyPr wrap="square" rtlCol="0">
            <a:spAutoFit/>
          </a:bodyPr>
          <a:lstStyle/>
          <a:p>
            <a:pPr algn="ctr"/>
            <a:r>
              <a:rPr lang="nl-NL" sz="1200" dirty="0">
                <a:solidFill>
                  <a:schemeClr val="bg2"/>
                </a:solidFill>
                <a:latin typeface="Roboto" panose="02000000000000000000" pitchFamily="2" charset="0"/>
                <a:ea typeface="Roboto" panose="02000000000000000000" pitchFamily="2" charset="0"/>
              </a:rPr>
              <a:t>Splinter Chabot</a:t>
            </a:r>
          </a:p>
        </p:txBody>
      </p:sp>
      <p:sp>
        <p:nvSpPr>
          <p:cNvPr id="7" name="Tekstvak 6">
            <a:extLst>
              <a:ext uri="{FF2B5EF4-FFF2-40B4-BE49-F238E27FC236}">
                <a16:creationId xmlns:a16="http://schemas.microsoft.com/office/drawing/2014/main" id="{40F89DCE-2686-4FFF-D842-953F5DBF3613}"/>
              </a:ext>
            </a:extLst>
          </p:cNvPr>
          <p:cNvSpPr txBox="1"/>
          <p:nvPr/>
        </p:nvSpPr>
        <p:spPr>
          <a:xfrm>
            <a:off x="6688655" y="5127307"/>
            <a:ext cx="1512168" cy="276999"/>
          </a:xfrm>
          <a:prstGeom prst="rect">
            <a:avLst/>
          </a:prstGeom>
          <a:noFill/>
        </p:spPr>
        <p:txBody>
          <a:bodyPr wrap="square" rtlCol="0">
            <a:spAutoFit/>
          </a:bodyPr>
          <a:lstStyle/>
          <a:p>
            <a:pPr algn="ctr"/>
            <a:r>
              <a:rPr lang="nl-NL" sz="1200" dirty="0">
                <a:solidFill>
                  <a:schemeClr val="bg2"/>
                </a:solidFill>
                <a:latin typeface="Roboto" panose="02000000000000000000" pitchFamily="2" charset="0"/>
                <a:ea typeface="Roboto" panose="02000000000000000000" pitchFamily="2" charset="0"/>
              </a:rPr>
              <a:t>U2</a:t>
            </a:r>
          </a:p>
        </p:txBody>
      </p:sp>
    </p:spTree>
    <p:extLst>
      <p:ext uri="{BB962C8B-B14F-4D97-AF65-F5344CB8AC3E}">
        <p14:creationId xmlns:p14="http://schemas.microsoft.com/office/powerpoint/2010/main" val="425654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kleding, Menselijk gezicht, Retrostijl, persoon&#10;&#10;Door AI gegenereerde inhoud is mogelijk onjuist.">
            <a:extLst>
              <a:ext uri="{FF2B5EF4-FFF2-40B4-BE49-F238E27FC236}">
                <a16:creationId xmlns:a16="http://schemas.microsoft.com/office/drawing/2014/main" id="{1B0D3E8E-AA47-4744-E231-20F70E2AA6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09269"/>
            <a:ext cx="4824536" cy="6039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C286BEBB-0F20-38E2-8970-E1565F747839}"/>
              </a:ext>
            </a:extLst>
          </p:cNvPr>
          <p:cNvSpPr txBox="1"/>
          <p:nvPr/>
        </p:nvSpPr>
        <p:spPr>
          <a:xfrm>
            <a:off x="0" y="6310231"/>
            <a:ext cx="1512168" cy="276999"/>
          </a:xfrm>
          <a:prstGeom prst="rect">
            <a:avLst/>
          </a:prstGeom>
          <a:noFill/>
        </p:spPr>
        <p:txBody>
          <a:bodyPr wrap="square" rtlCol="0">
            <a:spAutoFit/>
          </a:bodyPr>
          <a:lstStyle/>
          <a:p>
            <a:pPr algn="ctr"/>
            <a:r>
              <a:rPr lang="nl-NL" sz="1200" dirty="0" err="1">
                <a:solidFill>
                  <a:schemeClr val="bg1"/>
                </a:solidFill>
                <a:latin typeface="Roboto" panose="02000000000000000000" pitchFamily="2" charset="0"/>
                <a:ea typeface="Roboto" panose="02000000000000000000" pitchFamily="2" charset="0"/>
              </a:rPr>
              <a:t>Gulia</a:t>
            </a:r>
            <a:r>
              <a:rPr lang="nl-NL" sz="1200" dirty="0">
                <a:solidFill>
                  <a:schemeClr val="bg1"/>
                </a:solidFill>
                <a:latin typeface="Roboto" panose="02000000000000000000" pitchFamily="2" charset="0"/>
                <a:ea typeface="Roboto" panose="02000000000000000000" pitchFamily="2" charset="0"/>
              </a:rPr>
              <a:t> Palthe</a:t>
            </a:r>
          </a:p>
        </p:txBody>
      </p:sp>
    </p:spTree>
    <p:extLst>
      <p:ext uri="{BB962C8B-B14F-4D97-AF65-F5344CB8AC3E}">
        <p14:creationId xmlns:p14="http://schemas.microsoft.com/office/powerpoint/2010/main" val="412459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a:extLst>
              <a:ext uri="{FF2B5EF4-FFF2-40B4-BE49-F238E27FC236}">
                <a16:creationId xmlns:a16="http://schemas.microsoft.com/office/drawing/2014/main" id="{7AB4C8BF-3BE0-0756-0EAF-D86E0E418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71" b="2611"/>
          <a:stretch>
            <a:fillRect/>
          </a:stretch>
        </p:blipFill>
        <p:spPr bwMode="auto">
          <a:xfrm>
            <a:off x="395537" y="188640"/>
            <a:ext cx="4039568" cy="6279588"/>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8EB68EE8-1140-6394-64F9-87E2A8220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104" y="188640"/>
            <a:ext cx="4716016" cy="6284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89B72E5-4960-439A-E6AE-EDF637B86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33400"/>
            <a:ext cx="374015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C201B1E-10C8-6D68-F284-7F1BDB2063B2}"/>
              </a:ext>
            </a:extLst>
          </p:cNvPr>
          <p:cNvSpPr txBox="1"/>
          <p:nvPr/>
        </p:nvSpPr>
        <p:spPr>
          <a:xfrm>
            <a:off x="251520" y="6324600"/>
            <a:ext cx="2160240" cy="276999"/>
          </a:xfrm>
          <a:prstGeom prst="rect">
            <a:avLst/>
          </a:prstGeom>
          <a:noFill/>
        </p:spPr>
        <p:txBody>
          <a:bodyPr wrap="square" rtlCol="0">
            <a:spAutoFit/>
          </a:bodyPr>
          <a:lstStyle/>
          <a:p>
            <a:r>
              <a:rPr lang="nl-NL" sz="1200" dirty="0">
                <a:solidFill>
                  <a:schemeClr val="bg1"/>
                </a:solidFill>
                <a:latin typeface="Roboto" panose="02000000000000000000" pitchFamily="2" charset="0"/>
                <a:ea typeface="Roboto" panose="02000000000000000000" pitchFamily="2" charset="0"/>
              </a:rPr>
              <a:t>Mona Lisa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A75954-4467-F5B8-901D-7B5B0D1C708C}"/>
            </a:ext>
          </a:extLst>
        </p:cNvPr>
        <p:cNvGrpSpPr/>
        <p:nvPr/>
      </p:nvGrpSpPr>
      <p:grpSpPr>
        <a:xfrm>
          <a:off x="0" y="0"/>
          <a:ext cx="0" cy="0"/>
          <a:chOff x="0" y="0"/>
          <a:chExt cx="0" cy="0"/>
        </a:xfrm>
      </p:grpSpPr>
      <p:pic>
        <p:nvPicPr>
          <p:cNvPr id="10243" name="Picture 3">
            <a:extLst>
              <a:ext uri="{FF2B5EF4-FFF2-40B4-BE49-F238E27FC236}">
                <a16:creationId xmlns:a16="http://schemas.microsoft.com/office/drawing/2014/main" id="{7350CE93-516B-07C8-1A0F-FECF771DB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2" y="533400"/>
            <a:ext cx="5032375"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C25FBD1-8CD6-20B7-2A37-F36C029DEC90}"/>
              </a:ext>
            </a:extLst>
          </p:cNvPr>
          <p:cNvSpPr txBox="1"/>
          <p:nvPr/>
        </p:nvSpPr>
        <p:spPr>
          <a:xfrm>
            <a:off x="251520" y="6324600"/>
            <a:ext cx="2160240" cy="276999"/>
          </a:xfrm>
          <a:prstGeom prst="rect">
            <a:avLst/>
          </a:prstGeom>
          <a:noFill/>
        </p:spPr>
        <p:txBody>
          <a:bodyPr wrap="square" rtlCol="0">
            <a:spAutoFit/>
          </a:bodyPr>
          <a:lstStyle/>
          <a:p>
            <a:r>
              <a:rPr lang="nl-NL" sz="1200" dirty="0">
                <a:solidFill>
                  <a:schemeClr val="bg1"/>
                </a:solidFill>
                <a:latin typeface="Roboto" panose="02000000000000000000" pitchFamily="2" charset="0"/>
                <a:ea typeface="Roboto" panose="02000000000000000000" pitchFamily="2" charset="0"/>
              </a:rPr>
              <a:t>Meisje met de Parel</a:t>
            </a:r>
          </a:p>
        </p:txBody>
      </p:sp>
    </p:spTree>
    <p:extLst>
      <p:ext uri="{BB962C8B-B14F-4D97-AF65-F5344CB8AC3E}">
        <p14:creationId xmlns:p14="http://schemas.microsoft.com/office/powerpoint/2010/main" val="381199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297103A-B4BA-D455-280F-0478E8F1D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692696"/>
            <a:ext cx="4194175" cy="51149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66A3B6D9-BAAA-1D91-AA37-62721A554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8680"/>
            <a:ext cx="3952875"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505D27C-FC13-77D8-D969-1BD6CA688D55}"/>
              </a:ext>
            </a:extLst>
          </p:cNvPr>
          <p:cNvSpPr txBox="1"/>
          <p:nvPr/>
        </p:nvSpPr>
        <p:spPr>
          <a:xfrm>
            <a:off x="311606" y="5888305"/>
            <a:ext cx="2160240" cy="276999"/>
          </a:xfrm>
          <a:prstGeom prst="rect">
            <a:avLst/>
          </a:prstGeom>
          <a:noFill/>
        </p:spPr>
        <p:txBody>
          <a:bodyPr wrap="square" rtlCol="0">
            <a:spAutoFit/>
          </a:bodyPr>
          <a:lstStyle/>
          <a:p>
            <a:r>
              <a:rPr lang="nl-NL" sz="1200" dirty="0">
                <a:solidFill>
                  <a:schemeClr val="bg1">
                    <a:lumMod val="75000"/>
                  </a:schemeClr>
                </a:solidFill>
                <a:latin typeface="Roboto" panose="02000000000000000000" pitchFamily="2" charset="0"/>
                <a:ea typeface="Roboto" panose="02000000000000000000" pitchFamily="2" charset="0"/>
              </a:rPr>
              <a:t>Saskia van Rijn</a:t>
            </a:r>
          </a:p>
        </p:txBody>
      </p:sp>
      <p:sp>
        <p:nvSpPr>
          <p:cNvPr id="3" name="Tekstvak 2">
            <a:extLst>
              <a:ext uri="{FF2B5EF4-FFF2-40B4-BE49-F238E27FC236}">
                <a16:creationId xmlns:a16="http://schemas.microsoft.com/office/drawing/2014/main" id="{2ADD141E-C983-B68E-58A8-B9791E3FA68D}"/>
              </a:ext>
            </a:extLst>
          </p:cNvPr>
          <p:cNvSpPr txBox="1"/>
          <p:nvPr/>
        </p:nvSpPr>
        <p:spPr>
          <a:xfrm>
            <a:off x="4920792" y="5888304"/>
            <a:ext cx="2160240" cy="276999"/>
          </a:xfrm>
          <a:prstGeom prst="rect">
            <a:avLst/>
          </a:prstGeom>
          <a:noFill/>
        </p:spPr>
        <p:txBody>
          <a:bodyPr wrap="square" rtlCol="0">
            <a:spAutoFit/>
          </a:bodyPr>
          <a:lstStyle/>
          <a:p>
            <a:r>
              <a:rPr lang="nl-NL" sz="1200" dirty="0">
                <a:solidFill>
                  <a:schemeClr val="bg1">
                    <a:lumMod val="75000"/>
                  </a:schemeClr>
                </a:solidFill>
                <a:latin typeface="Roboto" panose="02000000000000000000" pitchFamily="2" charset="0"/>
                <a:ea typeface="Roboto" panose="02000000000000000000" pitchFamily="2" charset="0"/>
              </a:rPr>
              <a:t>Elisabeth Bas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0369696C-85AE-AECF-00AA-897A2B9D0501}"/>
              </a:ext>
            </a:extLst>
          </p:cNvPr>
          <p:cNvSpPr/>
          <p:nvPr/>
        </p:nvSpPr>
        <p:spPr>
          <a:xfrm>
            <a:off x="0" y="7265"/>
            <a:ext cx="9144000" cy="68853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r>
              <a:rPr lang="nl-NL" dirty="0"/>
              <a:t>			</a:t>
            </a:r>
            <a:r>
              <a:rPr lang="nl-NL" sz="1200" dirty="0">
                <a:latin typeface="Roboto" panose="02000000000000000000" pitchFamily="2" charset="0"/>
                <a:ea typeface="Roboto" panose="02000000000000000000" pitchFamily="2" charset="0"/>
                <a:cs typeface="Roboto" panose="02000000000000000000" pitchFamily="2" charset="0"/>
              </a:rPr>
              <a:t>Portretten van Vincent van Gogh</a:t>
            </a:r>
          </a:p>
        </p:txBody>
      </p:sp>
      <p:pic>
        <p:nvPicPr>
          <p:cNvPr id="2" name="Afbeelding 1" descr="Afbeelding met tekening, schets, Menselijk gezicht, verven&#10;&#10;Door AI gegenereerde inhoud is mogelijk onjuist.">
            <a:extLst>
              <a:ext uri="{FF2B5EF4-FFF2-40B4-BE49-F238E27FC236}">
                <a16:creationId xmlns:a16="http://schemas.microsoft.com/office/drawing/2014/main" id="{92297868-42B5-DA7F-1492-3897F9D8B6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415" y="3848642"/>
            <a:ext cx="1887800" cy="2495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kunst, verven, tekening, schets&#10;&#10;Door AI gegenereerde inhoud is mogelijk onjuist.">
            <a:extLst>
              <a:ext uri="{FF2B5EF4-FFF2-40B4-BE49-F238E27FC236}">
                <a16:creationId xmlns:a16="http://schemas.microsoft.com/office/drawing/2014/main" id="{852205D1-4E60-F5EB-A516-334D3D47F1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013" y="2184150"/>
            <a:ext cx="2472167" cy="3328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Afbeelding 3" descr="Afbeelding met verven, tekening, schets, illustratie&#10;&#10;Door AI gegenereerde inhoud is mogelijk onjuist.">
            <a:extLst>
              <a:ext uri="{FF2B5EF4-FFF2-40B4-BE49-F238E27FC236}">
                <a16:creationId xmlns:a16="http://schemas.microsoft.com/office/drawing/2014/main" id="{F00F3696-F3C5-3056-CF2D-4FDC2EA02E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215" y="546561"/>
            <a:ext cx="2366979" cy="2915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a:extLst>
              <a:ext uri="{FF2B5EF4-FFF2-40B4-BE49-F238E27FC236}">
                <a16:creationId xmlns:a16="http://schemas.microsoft.com/office/drawing/2014/main" id="{AFD1F0D7-7AE2-4273-EB8B-E3E9F371BBBC}"/>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15" y="546561"/>
            <a:ext cx="2118463" cy="2648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518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Menselijk gezicht, verven, tekening, portret&#10;&#10;Door AI gegenereerde inhoud is mogelijk onjuist.">
            <a:extLst>
              <a:ext uri="{FF2B5EF4-FFF2-40B4-BE49-F238E27FC236}">
                <a16:creationId xmlns:a16="http://schemas.microsoft.com/office/drawing/2014/main" id="{19A8814B-E36D-EAAC-A5D0-927847D09973}"/>
              </a:ext>
            </a:extLst>
          </p:cNvPr>
          <p:cNvPicPr>
            <a:picLocks noChangeAspect="1"/>
          </p:cNvPicPr>
          <p:nvPr/>
        </p:nvPicPr>
        <p:blipFill>
          <a:blip r:embed="rId2" cstate="print">
            <a:extLst>
              <a:ext uri="{28A0092B-C50C-407E-A947-70E740481C1C}">
                <a14:useLocalDpi xmlns:a14="http://schemas.microsoft.com/office/drawing/2010/main" val="0"/>
              </a:ext>
            </a:extLst>
          </a:blip>
          <a:srcRect t="6482" r="-2" b="14319"/>
          <a:stretch>
            <a:fillRect/>
          </a:stretch>
        </p:blipFill>
        <p:spPr bwMode="auto">
          <a:xfrm>
            <a:off x="20" y="10"/>
            <a:ext cx="7252212"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8" name="Rectangle 6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06DAF1CB-2EA8-5615-221F-1BDB570E4A1A}"/>
              </a:ext>
            </a:extLst>
          </p:cNvPr>
          <p:cNvSpPr txBox="1"/>
          <p:nvPr/>
        </p:nvSpPr>
        <p:spPr>
          <a:xfrm>
            <a:off x="6493880" y="5805264"/>
            <a:ext cx="2866642" cy="3742762"/>
          </a:xfrm>
          <a:prstGeom prst="rect">
            <a:avLst/>
          </a:prstGeom>
        </p:spPr>
        <p:txBody>
          <a:bodyPr vert="horz" lIns="91440" tIns="45720" rIns="91440" bIns="45720" rtlCol="0">
            <a:normAutofit/>
          </a:bodyPr>
          <a:lstStyle/>
          <a:p>
            <a:pPr marL="685800" lvl="2">
              <a:lnSpc>
                <a:spcPct val="90000"/>
              </a:lnSpc>
              <a:spcAft>
                <a:spcPts val="600"/>
              </a:spcAft>
            </a:pPr>
            <a:r>
              <a:rPr lang="en-US" sz="1200" dirty="0" err="1">
                <a:latin typeface="Roboto" panose="02000000000000000000" pitchFamily="2" charset="0"/>
                <a:ea typeface="Roboto" panose="02000000000000000000" pitchFamily="2" charset="0"/>
                <a:cs typeface="Roboto" panose="02000000000000000000" pitchFamily="2" charset="0"/>
              </a:rPr>
              <a:t>Zelf-portret</a:t>
            </a:r>
            <a:r>
              <a:rPr lang="en-US" sz="1200" dirty="0">
                <a:latin typeface="Roboto" panose="02000000000000000000" pitchFamily="2" charset="0"/>
                <a:ea typeface="Roboto" panose="02000000000000000000" pitchFamily="2" charset="0"/>
                <a:cs typeface="Roboto" panose="02000000000000000000" pitchFamily="2" charset="0"/>
              </a:rPr>
              <a:t> van</a:t>
            </a:r>
          </a:p>
          <a:p>
            <a:pPr algn="ctr">
              <a:lnSpc>
                <a:spcPct val="90000"/>
              </a:lnSpc>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Vincent van Gogh</a:t>
            </a:r>
          </a:p>
        </p:txBody>
      </p:sp>
    </p:spTree>
    <p:extLst>
      <p:ext uri="{BB962C8B-B14F-4D97-AF65-F5344CB8AC3E}">
        <p14:creationId xmlns:p14="http://schemas.microsoft.com/office/powerpoint/2010/main" val="117108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4" name="Afbeelding 3" descr="Afbeelding met verven, persoon, kunst, kleding&#10;&#10;Door AI gegenereerde inhoud is mogelijk onjuist.">
            <a:extLst>
              <a:ext uri="{FF2B5EF4-FFF2-40B4-BE49-F238E27FC236}">
                <a16:creationId xmlns:a16="http://schemas.microsoft.com/office/drawing/2014/main" id="{863DC745-5D8C-6F21-C78B-2DD71AE25254}"/>
              </a:ext>
            </a:extLst>
          </p:cNvPr>
          <p:cNvPicPr>
            <a:picLocks noChangeAspect="1"/>
          </p:cNvPicPr>
          <p:nvPr/>
        </p:nvPicPr>
        <p:blipFill>
          <a:blip r:embed="rId2"/>
          <a:srcRect t="6688"/>
          <a:stretch>
            <a:fillRect/>
          </a:stretch>
        </p:blipFill>
        <p:spPr>
          <a:xfrm>
            <a:off x="0" y="0"/>
            <a:ext cx="9144000" cy="6953938"/>
          </a:xfrm>
          <a:prstGeom prst="rect">
            <a:avLst/>
          </a:prstGeom>
        </p:spPr>
      </p:pic>
      <p:sp>
        <p:nvSpPr>
          <p:cNvPr id="5" name="Tekstvak 4">
            <a:extLst>
              <a:ext uri="{FF2B5EF4-FFF2-40B4-BE49-F238E27FC236}">
                <a16:creationId xmlns:a16="http://schemas.microsoft.com/office/drawing/2014/main" id="{87F8332D-B659-E9B9-07E0-802CFEE53082}"/>
              </a:ext>
            </a:extLst>
          </p:cNvPr>
          <p:cNvSpPr txBox="1"/>
          <p:nvPr/>
        </p:nvSpPr>
        <p:spPr>
          <a:xfrm>
            <a:off x="251520" y="332656"/>
            <a:ext cx="2160240" cy="276999"/>
          </a:xfrm>
          <a:prstGeom prst="rect">
            <a:avLst/>
          </a:prstGeom>
          <a:noFill/>
        </p:spPr>
        <p:txBody>
          <a:bodyPr wrap="square" rtlCol="0">
            <a:spAutoFit/>
          </a:bodyPr>
          <a:lstStyle/>
          <a:p>
            <a:r>
              <a:rPr lang="nl-NL" sz="1200" dirty="0">
                <a:solidFill>
                  <a:schemeClr val="bg1">
                    <a:lumMod val="75000"/>
                  </a:schemeClr>
                </a:solidFill>
                <a:latin typeface="Roboto" panose="02000000000000000000" pitchFamily="2" charset="0"/>
                <a:ea typeface="Roboto" panose="02000000000000000000" pitchFamily="2" charset="0"/>
              </a:rPr>
              <a:t>De Nachtwacht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25A7973-BFC8-011B-C993-CD31363E5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808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2EF28CF7A7049886D8CB674E3DAE7" ma:contentTypeVersion="19" ma:contentTypeDescription="Een nieuw document maken." ma:contentTypeScope="" ma:versionID="47e9e30d254326ccd21f4d82585261d1">
  <xsd:schema xmlns:xsd="http://www.w3.org/2001/XMLSchema" xmlns:xs="http://www.w3.org/2001/XMLSchema" xmlns:p="http://schemas.microsoft.com/office/2006/metadata/properties" xmlns:ns2="891afc68-d5e4-4d7b-aedb-a0f1b9781517" xmlns:ns3="c98f3281-6ffb-4447-888a-cec0a449a933" targetNamespace="http://schemas.microsoft.com/office/2006/metadata/properties" ma:root="true" ma:fieldsID="73e89eaa66139da16bdade0aee500826" ns2:_="" ns3:_="">
    <xsd:import namespace="891afc68-d5e4-4d7b-aedb-a0f1b9781517"/>
    <xsd:import namespace="c98f3281-6ffb-4447-888a-cec0a449a9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afc68-d5e4-4d7b-aedb-a0f1b9781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e6436ee0-7db2-4ccd-af96-a6f4a84761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8f3281-6ffb-4447-888a-cec0a449a933"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ef666a7-ef5f-48ba-af70-9a755e327495}" ma:internalName="TaxCatchAll" ma:showField="CatchAllData" ma:web="c98f3281-6ffb-4447-888a-cec0a449a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8f3281-6ffb-4447-888a-cec0a449a933" xsi:nil="true"/>
    <lcf76f155ced4ddcb4097134ff3c332f xmlns="891afc68-d5e4-4d7b-aedb-a0f1b97815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E2D361-9BAA-4ED0-97DF-738E57013F5D}"/>
</file>

<file path=customXml/itemProps2.xml><?xml version="1.0" encoding="utf-8"?>
<ds:datastoreItem xmlns:ds="http://schemas.openxmlformats.org/officeDocument/2006/customXml" ds:itemID="{3594E7FA-F2C2-4EA7-9092-FCF03210CD32}">
  <ds:schemaRefs>
    <ds:schemaRef ds:uri="http://schemas.microsoft.com/sharepoint/v3/contenttype/forms"/>
  </ds:schemaRefs>
</ds:datastoreItem>
</file>

<file path=customXml/itemProps3.xml><?xml version="1.0" encoding="utf-8"?>
<ds:datastoreItem xmlns:ds="http://schemas.openxmlformats.org/officeDocument/2006/customXml" ds:itemID="{DB42002B-4046-4098-AB84-C916595BE689}">
  <ds:schemaRefs>
    <ds:schemaRef ds:uri="http://schemas.microsoft.com/office/2006/documentManagement/types"/>
    <ds:schemaRef ds:uri="891afc68-d5e4-4d7b-aedb-a0f1b9781517"/>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 ds:uri="c98f3281-6ffb-4447-888a-cec0a449a933"/>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213</TotalTime>
  <Words>246</Words>
  <Application>Microsoft Office PowerPoint</Application>
  <PresentationFormat>Diavoorstelling (4:3)</PresentationFormat>
  <Paragraphs>50</Paragraphs>
  <Slides>14</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Aptos</vt:lpstr>
      <vt:lpstr>Arial</vt:lpstr>
      <vt:lpstr>Arial Black</vt:lpstr>
      <vt:lpstr>Corbel</vt:lpstr>
      <vt:lpstr>Roboto</vt:lpstr>
      <vt:lpstr>Times New Roman</vt:lpstr>
      <vt:lpstr>Standaardontwerp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Palthehuis</dc:creator>
  <cp:lastModifiedBy>Margot Pijnappel</cp:lastModifiedBy>
  <cp:revision>6</cp:revision>
  <dcterms:created xsi:type="dcterms:W3CDTF">2007-06-13T14:18:21Z</dcterms:created>
  <dcterms:modified xsi:type="dcterms:W3CDTF">2026-01-28T11:26:12Z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0x01010062A2EF28CF7A7049886D8CB674E3DAE7</vt:lpwstr>
  </property>
  <property fmtid="{D5CDD505-2E9C-101B-9397-08002B2CF9AE}" pid="3" name="MediaServiceImageTags">
    <vt:lpwstr/>
  </property>
</Properties>
</file>